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594100" cy="914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CE715-E03E-8D45-8E97-FB8C6DD70CFD}" v="4" dt="2025-02-18T20:02:27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00" d="100"/>
          <a:sy n="400" d="100"/>
        </p:scale>
        <p:origin x="856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lly, Kim" userId="4adddbf3-fa2f-4e3c-83ba-7c0bb451a068" providerId="ADAL" clId="{919CE715-E03E-8D45-8E97-FB8C6DD70CFD}"/>
    <pc:docChg chg="modSld">
      <pc:chgData name="Reilly, Kim" userId="4adddbf3-fa2f-4e3c-83ba-7c0bb451a068" providerId="ADAL" clId="{919CE715-E03E-8D45-8E97-FB8C6DD70CFD}" dt="2025-02-18T20:02:27.911" v="4" actId="14826"/>
      <pc:docMkLst>
        <pc:docMk/>
      </pc:docMkLst>
      <pc:sldChg chg="modSp mod">
        <pc:chgData name="Reilly, Kim" userId="4adddbf3-fa2f-4e3c-83ba-7c0bb451a068" providerId="ADAL" clId="{919CE715-E03E-8D45-8E97-FB8C6DD70CFD}" dt="2025-02-18T20:02:27.911" v="4" actId="14826"/>
        <pc:sldMkLst>
          <pc:docMk/>
          <pc:sldMk cId="779853549" sldId="256"/>
        </pc:sldMkLst>
        <pc:spChg chg="mod">
          <ac:chgData name="Reilly, Kim" userId="4adddbf3-fa2f-4e3c-83ba-7c0bb451a068" providerId="ADAL" clId="{919CE715-E03E-8D45-8E97-FB8C6DD70CFD}" dt="2025-02-17T22:03:48.786" v="3" actId="1076"/>
          <ac:spMkLst>
            <pc:docMk/>
            <pc:sldMk cId="779853549" sldId="256"/>
            <ac:spMk id="6" creationId="{4D612071-8052-84EF-1919-09CC8BA6932C}"/>
          </ac:spMkLst>
        </pc:spChg>
        <pc:spChg chg="mod">
          <ac:chgData name="Reilly, Kim" userId="4adddbf3-fa2f-4e3c-83ba-7c0bb451a068" providerId="ADAL" clId="{919CE715-E03E-8D45-8E97-FB8C6DD70CFD}" dt="2025-02-17T22:03:39.315" v="0" actId="404"/>
          <ac:spMkLst>
            <pc:docMk/>
            <pc:sldMk cId="779853549" sldId="256"/>
            <ac:spMk id="7" creationId="{D3C3A734-51B9-6E88-1822-9C6C20E5BD19}"/>
          </ac:spMkLst>
        </pc:spChg>
        <pc:picChg chg="mod">
          <ac:chgData name="Reilly, Kim" userId="4adddbf3-fa2f-4e3c-83ba-7c0bb451a068" providerId="ADAL" clId="{919CE715-E03E-8D45-8E97-FB8C6DD70CFD}" dt="2025-02-18T20:02:27.911" v="4" actId="14826"/>
          <ac:picMkLst>
            <pc:docMk/>
            <pc:sldMk cId="779853549" sldId="256"/>
            <ac:picMk id="5" creationId="{FAB4C88E-D3A8-C0D3-7477-E4AC0F10A1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263" y="149648"/>
            <a:ext cx="2695575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263" y="480272"/>
            <a:ext cx="2695575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9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2028" y="48683"/>
            <a:ext cx="774978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94" y="48683"/>
            <a:ext cx="2280007" cy="774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8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2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23" y="227965"/>
            <a:ext cx="3099911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223" y="611928"/>
            <a:ext cx="3099911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1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94" y="243417"/>
            <a:ext cx="1527493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9513" y="243417"/>
            <a:ext cx="1527493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0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563" y="48683"/>
            <a:ext cx="3099911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62" y="224155"/>
            <a:ext cx="1520473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562" y="334010"/>
            <a:ext cx="1520473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19513" y="224155"/>
            <a:ext cx="1527961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19513" y="334010"/>
            <a:ext cx="1527961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6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8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563" y="60960"/>
            <a:ext cx="1159191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961" y="131657"/>
            <a:ext cx="1819513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563" y="274320"/>
            <a:ext cx="1159191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6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563" y="60960"/>
            <a:ext cx="1159191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27961" y="131657"/>
            <a:ext cx="1819513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563" y="274320"/>
            <a:ext cx="1159191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7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095" y="48683"/>
            <a:ext cx="3099911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095" y="243417"/>
            <a:ext cx="3099911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094" y="847514"/>
            <a:ext cx="808673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43932-8E38-9948-930A-31D0580785AA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0546" y="847514"/>
            <a:ext cx="1213009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38333" y="847514"/>
            <a:ext cx="808673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FC42-A584-884C-9173-F3848C8A7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B4C88E-D3A8-C0D3-7477-E4AC0F10A1A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768" y="450"/>
            <a:ext cx="3595868" cy="913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612071-8052-84EF-1919-09CC8BA6932C}"/>
              </a:ext>
            </a:extLst>
          </p:cNvPr>
          <p:cNvSpPr txBox="1"/>
          <p:nvPr/>
        </p:nvSpPr>
        <p:spPr>
          <a:xfrm>
            <a:off x="2267845" y="20632"/>
            <a:ext cx="1296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RE/MAX</a:t>
            </a:r>
          </a:p>
          <a:p>
            <a:pPr algn="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Office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C3A734-51B9-6E88-1822-9C6C20E5BD19}"/>
              </a:ext>
            </a:extLst>
          </p:cNvPr>
          <p:cNvSpPr txBox="1"/>
          <p:nvPr/>
        </p:nvSpPr>
        <p:spPr>
          <a:xfrm>
            <a:off x="2392275" y="336711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600" dirty="0"/>
              <a:t>Agent name</a:t>
            </a:r>
            <a:br>
              <a:rPr lang="en-US" sz="600" dirty="0"/>
            </a:br>
            <a:r>
              <a:rPr lang="en-US" sz="600" dirty="0"/>
              <a:t>555.123.4567</a:t>
            </a:r>
          </a:p>
          <a:p>
            <a:pPr algn="r"/>
            <a:r>
              <a:rPr lang="en-US" sz="600" dirty="0"/>
              <a:t>123 Main Street, City, State, Zip</a:t>
            </a:r>
            <a:br>
              <a:rPr lang="en-US" sz="600" dirty="0"/>
            </a:br>
            <a:r>
              <a:rPr lang="en-US" sz="600" dirty="0" err="1"/>
              <a:t>Lic</a:t>
            </a:r>
            <a:r>
              <a:rPr lang="en-US" sz="600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77985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21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Reilly, Kim</dc:creator>
  <cp:lastModifiedBy>Reilly, Kim</cp:lastModifiedBy>
  <cp:revision>1</cp:revision>
  <dcterms:created xsi:type="dcterms:W3CDTF">2025-02-17T21:55:07Z</dcterms:created>
  <dcterms:modified xsi:type="dcterms:W3CDTF">2025-02-18T20:02:30Z</dcterms:modified>
</cp:coreProperties>
</file>