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3594100" cy="914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9CE715-E03E-8D45-8E97-FB8C6DD70CFD}" v="4" dt="2025-02-18T20:02:27.9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400" d="100"/>
          <a:sy n="400" d="100"/>
        </p:scale>
        <p:origin x="856" y="1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illy, Kim" userId="4adddbf3-fa2f-4e3c-83ba-7c0bb451a068" providerId="ADAL" clId="{919CE715-E03E-8D45-8E97-FB8C6DD70CFD}"/>
    <pc:docChg chg="modSld">
      <pc:chgData name="Reilly, Kim" userId="4adddbf3-fa2f-4e3c-83ba-7c0bb451a068" providerId="ADAL" clId="{919CE715-E03E-8D45-8E97-FB8C6DD70CFD}" dt="2025-02-18T20:02:27.911" v="4" actId="14826"/>
      <pc:docMkLst>
        <pc:docMk/>
      </pc:docMkLst>
      <pc:sldChg chg="modSp mod">
        <pc:chgData name="Reilly, Kim" userId="4adddbf3-fa2f-4e3c-83ba-7c0bb451a068" providerId="ADAL" clId="{919CE715-E03E-8D45-8E97-FB8C6DD70CFD}" dt="2025-02-18T20:02:27.911" v="4" actId="14826"/>
        <pc:sldMkLst>
          <pc:docMk/>
          <pc:sldMk cId="779853549" sldId="256"/>
        </pc:sldMkLst>
        <pc:spChg chg="mod">
          <ac:chgData name="Reilly, Kim" userId="4adddbf3-fa2f-4e3c-83ba-7c0bb451a068" providerId="ADAL" clId="{919CE715-E03E-8D45-8E97-FB8C6DD70CFD}" dt="2025-02-17T22:03:48.786" v="3" actId="1076"/>
          <ac:spMkLst>
            <pc:docMk/>
            <pc:sldMk cId="779853549" sldId="256"/>
            <ac:spMk id="6" creationId="{4D612071-8052-84EF-1919-09CC8BA6932C}"/>
          </ac:spMkLst>
        </pc:spChg>
        <pc:spChg chg="mod">
          <ac:chgData name="Reilly, Kim" userId="4adddbf3-fa2f-4e3c-83ba-7c0bb451a068" providerId="ADAL" clId="{919CE715-E03E-8D45-8E97-FB8C6DD70CFD}" dt="2025-02-17T22:03:39.315" v="0" actId="404"/>
          <ac:spMkLst>
            <pc:docMk/>
            <pc:sldMk cId="779853549" sldId="256"/>
            <ac:spMk id="7" creationId="{D3C3A734-51B9-6E88-1822-9C6C20E5BD19}"/>
          </ac:spMkLst>
        </pc:spChg>
        <pc:picChg chg="mod">
          <ac:chgData name="Reilly, Kim" userId="4adddbf3-fa2f-4e3c-83ba-7c0bb451a068" providerId="ADAL" clId="{919CE715-E03E-8D45-8E97-FB8C6DD70CFD}" dt="2025-02-18T20:02:27.911" v="4" actId="14826"/>
          <ac:picMkLst>
            <pc:docMk/>
            <pc:sldMk cId="779853549" sldId="256"/>
            <ac:picMk id="5" creationId="{FAB4C88E-D3A8-C0D3-7477-E4AC0F10A1A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263" y="149648"/>
            <a:ext cx="2695575" cy="318347"/>
          </a:xfrm>
        </p:spPr>
        <p:txBody>
          <a:bodyPr anchor="b"/>
          <a:lstStyle>
            <a:lvl1pPr algn="ctr">
              <a:defRPr sz="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263" y="480272"/>
            <a:ext cx="2695575" cy="220768"/>
          </a:xfrm>
        </p:spPr>
        <p:txBody>
          <a:bodyPr/>
          <a:lstStyle>
            <a:lvl1pPr marL="0" indent="0" algn="ctr">
              <a:buNone/>
              <a:defRPr sz="320"/>
            </a:lvl1pPr>
            <a:lvl2pPr marL="60945" indent="0" algn="ctr">
              <a:buNone/>
              <a:defRPr sz="267"/>
            </a:lvl2pPr>
            <a:lvl3pPr marL="121890" indent="0" algn="ctr">
              <a:buNone/>
              <a:defRPr sz="240"/>
            </a:lvl3pPr>
            <a:lvl4pPr marL="182834" indent="0" algn="ctr">
              <a:buNone/>
              <a:defRPr sz="213"/>
            </a:lvl4pPr>
            <a:lvl5pPr marL="243779" indent="0" algn="ctr">
              <a:buNone/>
              <a:defRPr sz="213"/>
            </a:lvl5pPr>
            <a:lvl6pPr marL="304724" indent="0" algn="ctr">
              <a:buNone/>
              <a:defRPr sz="213"/>
            </a:lvl6pPr>
            <a:lvl7pPr marL="365669" indent="0" algn="ctr">
              <a:buNone/>
              <a:defRPr sz="213"/>
            </a:lvl7pPr>
            <a:lvl8pPr marL="426613" indent="0" algn="ctr">
              <a:buNone/>
              <a:defRPr sz="213"/>
            </a:lvl8pPr>
            <a:lvl9pPr marL="487558" indent="0" algn="ctr">
              <a:buNone/>
              <a:defRPr sz="2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3932-8E38-9948-930A-31D0580785AA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FC42-A584-884C-9173-F3848C8A7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39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3932-8E38-9948-930A-31D0580785AA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FC42-A584-884C-9173-F3848C8A7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3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2028" y="48683"/>
            <a:ext cx="774978" cy="774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094" y="48683"/>
            <a:ext cx="2280007" cy="7749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3932-8E38-9948-930A-31D0580785AA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FC42-A584-884C-9173-F3848C8A7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8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3932-8E38-9948-930A-31D0580785AA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FC42-A584-884C-9173-F3848C8A7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25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223" y="227965"/>
            <a:ext cx="3099911" cy="380365"/>
          </a:xfrm>
        </p:spPr>
        <p:txBody>
          <a:bodyPr anchor="b"/>
          <a:lstStyle>
            <a:lvl1pPr>
              <a:defRPr sz="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223" y="611928"/>
            <a:ext cx="3099911" cy="200025"/>
          </a:xfrm>
        </p:spPr>
        <p:txBody>
          <a:bodyPr/>
          <a:lstStyle>
            <a:lvl1pPr marL="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1pPr>
            <a:lvl2pPr marL="60945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2pPr>
            <a:lvl3pPr marL="121890" indent="0">
              <a:buNone/>
              <a:defRPr sz="240">
                <a:solidFill>
                  <a:schemeClr val="tx1">
                    <a:tint val="75000"/>
                  </a:schemeClr>
                </a:solidFill>
              </a:defRPr>
            </a:lvl3pPr>
            <a:lvl4pPr marL="182834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4pPr>
            <a:lvl5pPr marL="243779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5pPr>
            <a:lvl6pPr marL="304724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6pPr>
            <a:lvl7pPr marL="365669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7pPr>
            <a:lvl8pPr marL="426613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8pPr>
            <a:lvl9pPr marL="487558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3932-8E38-9948-930A-31D0580785AA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FC42-A584-884C-9173-F3848C8A7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1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094" y="243417"/>
            <a:ext cx="1527493" cy="5801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19513" y="243417"/>
            <a:ext cx="1527493" cy="5801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3932-8E38-9948-930A-31D0580785AA}" type="datetimeFigureOut">
              <a:rPr lang="en-US" smtClean="0"/>
              <a:t>2/18/25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FC42-A584-884C-9173-F3848C8A7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20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563" y="48683"/>
            <a:ext cx="3099911" cy="176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62" y="224155"/>
            <a:ext cx="1520473" cy="109855"/>
          </a:xfrm>
        </p:spPr>
        <p:txBody>
          <a:bodyPr anchor="b"/>
          <a:lstStyle>
            <a:lvl1pPr marL="0" indent="0">
              <a:buNone/>
              <a:defRPr sz="320" b="1"/>
            </a:lvl1pPr>
            <a:lvl2pPr marL="60945" indent="0">
              <a:buNone/>
              <a:defRPr sz="267" b="1"/>
            </a:lvl2pPr>
            <a:lvl3pPr marL="121890" indent="0">
              <a:buNone/>
              <a:defRPr sz="240" b="1"/>
            </a:lvl3pPr>
            <a:lvl4pPr marL="182834" indent="0">
              <a:buNone/>
              <a:defRPr sz="213" b="1"/>
            </a:lvl4pPr>
            <a:lvl5pPr marL="243779" indent="0">
              <a:buNone/>
              <a:defRPr sz="213" b="1"/>
            </a:lvl5pPr>
            <a:lvl6pPr marL="304724" indent="0">
              <a:buNone/>
              <a:defRPr sz="213" b="1"/>
            </a:lvl6pPr>
            <a:lvl7pPr marL="365669" indent="0">
              <a:buNone/>
              <a:defRPr sz="213" b="1"/>
            </a:lvl7pPr>
            <a:lvl8pPr marL="426613" indent="0">
              <a:buNone/>
              <a:defRPr sz="213" b="1"/>
            </a:lvl8pPr>
            <a:lvl9pPr marL="487558" indent="0">
              <a:buNone/>
              <a:defRPr sz="2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562" y="334010"/>
            <a:ext cx="1520473" cy="4912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19513" y="224155"/>
            <a:ext cx="1527961" cy="109855"/>
          </a:xfrm>
        </p:spPr>
        <p:txBody>
          <a:bodyPr anchor="b"/>
          <a:lstStyle>
            <a:lvl1pPr marL="0" indent="0">
              <a:buNone/>
              <a:defRPr sz="320" b="1"/>
            </a:lvl1pPr>
            <a:lvl2pPr marL="60945" indent="0">
              <a:buNone/>
              <a:defRPr sz="267" b="1"/>
            </a:lvl2pPr>
            <a:lvl3pPr marL="121890" indent="0">
              <a:buNone/>
              <a:defRPr sz="240" b="1"/>
            </a:lvl3pPr>
            <a:lvl4pPr marL="182834" indent="0">
              <a:buNone/>
              <a:defRPr sz="213" b="1"/>
            </a:lvl4pPr>
            <a:lvl5pPr marL="243779" indent="0">
              <a:buNone/>
              <a:defRPr sz="213" b="1"/>
            </a:lvl5pPr>
            <a:lvl6pPr marL="304724" indent="0">
              <a:buNone/>
              <a:defRPr sz="213" b="1"/>
            </a:lvl6pPr>
            <a:lvl7pPr marL="365669" indent="0">
              <a:buNone/>
              <a:defRPr sz="213" b="1"/>
            </a:lvl7pPr>
            <a:lvl8pPr marL="426613" indent="0">
              <a:buNone/>
              <a:defRPr sz="213" b="1"/>
            </a:lvl8pPr>
            <a:lvl9pPr marL="487558" indent="0">
              <a:buNone/>
              <a:defRPr sz="2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19513" y="334010"/>
            <a:ext cx="1527961" cy="4912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3932-8E38-9948-930A-31D0580785AA}" type="datetimeFigureOut">
              <a:rPr lang="en-US" smtClean="0"/>
              <a:t>2/18/25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FC42-A584-884C-9173-F3848C8A7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1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3932-8E38-9948-930A-31D0580785AA}" type="datetimeFigureOut">
              <a:rPr lang="en-US" smtClean="0"/>
              <a:t>2/18/25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FC42-A584-884C-9173-F3848C8A7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6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3932-8E38-9948-930A-31D0580785AA}" type="datetimeFigureOut">
              <a:rPr lang="en-US" smtClean="0"/>
              <a:t>2/18/25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FC42-A584-884C-9173-F3848C8A7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8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563" y="60960"/>
            <a:ext cx="1159191" cy="213360"/>
          </a:xfrm>
        </p:spPr>
        <p:txBody>
          <a:bodyPr anchor="b"/>
          <a:lstStyle>
            <a:lvl1pPr>
              <a:defRPr sz="4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961" y="131657"/>
            <a:ext cx="1819513" cy="649817"/>
          </a:xfrm>
        </p:spPr>
        <p:txBody>
          <a:bodyPr/>
          <a:lstStyle>
            <a:lvl1pPr>
              <a:defRPr sz="427"/>
            </a:lvl1pPr>
            <a:lvl2pPr>
              <a:defRPr sz="373"/>
            </a:lvl2pPr>
            <a:lvl3pPr>
              <a:defRPr sz="320"/>
            </a:lvl3pPr>
            <a:lvl4pPr>
              <a:defRPr sz="267"/>
            </a:lvl4pPr>
            <a:lvl5pPr>
              <a:defRPr sz="267"/>
            </a:lvl5pPr>
            <a:lvl6pPr>
              <a:defRPr sz="267"/>
            </a:lvl6pPr>
            <a:lvl7pPr>
              <a:defRPr sz="267"/>
            </a:lvl7pPr>
            <a:lvl8pPr>
              <a:defRPr sz="267"/>
            </a:lvl8pPr>
            <a:lvl9pPr>
              <a:defRPr sz="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563" y="274320"/>
            <a:ext cx="1159191" cy="508212"/>
          </a:xfrm>
        </p:spPr>
        <p:txBody>
          <a:bodyPr/>
          <a:lstStyle>
            <a:lvl1pPr marL="0" indent="0">
              <a:buNone/>
              <a:defRPr sz="213"/>
            </a:lvl1pPr>
            <a:lvl2pPr marL="60945" indent="0">
              <a:buNone/>
              <a:defRPr sz="187"/>
            </a:lvl2pPr>
            <a:lvl3pPr marL="121890" indent="0">
              <a:buNone/>
              <a:defRPr sz="160"/>
            </a:lvl3pPr>
            <a:lvl4pPr marL="182834" indent="0">
              <a:buNone/>
              <a:defRPr sz="133"/>
            </a:lvl4pPr>
            <a:lvl5pPr marL="243779" indent="0">
              <a:buNone/>
              <a:defRPr sz="133"/>
            </a:lvl5pPr>
            <a:lvl6pPr marL="304724" indent="0">
              <a:buNone/>
              <a:defRPr sz="133"/>
            </a:lvl6pPr>
            <a:lvl7pPr marL="365669" indent="0">
              <a:buNone/>
              <a:defRPr sz="133"/>
            </a:lvl7pPr>
            <a:lvl8pPr marL="426613" indent="0">
              <a:buNone/>
              <a:defRPr sz="133"/>
            </a:lvl8pPr>
            <a:lvl9pPr marL="487558" indent="0">
              <a:buNone/>
              <a:defRPr sz="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3932-8E38-9948-930A-31D0580785AA}" type="datetimeFigureOut">
              <a:rPr lang="en-US" smtClean="0"/>
              <a:t>2/18/25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FC42-A584-884C-9173-F3848C8A7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16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563" y="60960"/>
            <a:ext cx="1159191" cy="213360"/>
          </a:xfrm>
        </p:spPr>
        <p:txBody>
          <a:bodyPr anchor="b"/>
          <a:lstStyle>
            <a:lvl1pPr>
              <a:defRPr sz="4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27961" y="131657"/>
            <a:ext cx="1819513" cy="649817"/>
          </a:xfrm>
        </p:spPr>
        <p:txBody>
          <a:bodyPr anchor="t"/>
          <a:lstStyle>
            <a:lvl1pPr marL="0" indent="0">
              <a:buNone/>
              <a:defRPr sz="427"/>
            </a:lvl1pPr>
            <a:lvl2pPr marL="60945" indent="0">
              <a:buNone/>
              <a:defRPr sz="373"/>
            </a:lvl2pPr>
            <a:lvl3pPr marL="121890" indent="0">
              <a:buNone/>
              <a:defRPr sz="320"/>
            </a:lvl3pPr>
            <a:lvl4pPr marL="182834" indent="0">
              <a:buNone/>
              <a:defRPr sz="267"/>
            </a:lvl4pPr>
            <a:lvl5pPr marL="243779" indent="0">
              <a:buNone/>
              <a:defRPr sz="267"/>
            </a:lvl5pPr>
            <a:lvl6pPr marL="304724" indent="0">
              <a:buNone/>
              <a:defRPr sz="267"/>
            </a:lvl6pPr>
            <a:lvl7pPr marL="365669" indent="0">
              <a:buNone/>
              <a:defRPr sz="267"/>
            </a:lvl7pPr>
            <a:lvl8pPr marL="426613" indent="0">
              <a:buNone/>
              <a:defRPr sz="267"/>
            </a:lvl8pPr>
            <a:lvl9pPr marL="487558" indent="0">
              <a:buNone/>
              <a:defRPr sz="2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563" y="274320"/>
            <a:ext cx="1159191" cy="508212"/>
          </a:xfrm>
        </p:spPr>
        <p:txBody>
          <a:bodyPr/>
          <a:lstStyle>
            <a:lvl1pPr marL="0" indent="0">
              <a:buNone/>
              <a:defRPr sz="213"/>
            </a:lvl1pPr>
            <a:lvl2pPr marL="60945" indent="0">
              <a:buNone/>
              <a:defRPr sz="187"/>
            </a:lvl2pPr>
            <a:lvl3pPr marL="121890" indent="0">
              <a:buNone/>
              <a:defRPr sz="160"/>
            </a:lvl3pPr>
            <a:lvl4pPr marL="182834" indent="0">
              <a:buNone/>
              <a:defRPr sz="133"/>
            </a:lvl4pPr>
            <a:lvl5pPr marL="243779" indent="0">
              <a:buNone/>
              <a:defRPr sz="133"/>
            </a:lvl5pPr>
            <a:lvl6pPr marL="304724" indent="0">
              <a:buNone/>
              <a:defRPr sz="133"/>
            </a:lvl6pPr>
            <a:lvl7pPr marL="365669" indent="0">
              <a:buNone/>
              <a:defRPr sz="133"/>
            </a:lvl7pPr>
            <a:lvl8pPr marL="426613" indent="0">
              <a:buNone/>
              <a:defRPr sz="133"/>
            </a:lvl8pPr>
            <a:lvl9pPr marL="487558" indent="0">
              <a:buNone/>
              <a:defRPr sz="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3932-8E38-9948-930A-31D0580785AA}" type="datetimeFigureOut">
              <a:rPr lang="en-US" smtClean="0"/>
              <a:t>2/18/25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FC42-A584-884C-9173-F3848C8A7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7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095" y="48683"/>
            <a:ext cx="3099911" cy="176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095" y="243417"/>
            <a:ext cx="3099911" cy="580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094" y="847514"/>
            <a:ext cx="808673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43932-8E38-9948-930A-31D0580785AA}" type="datetimeFigureOut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0546" y="847514"/>
            <a:ext cx="1213009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38333" y="847514"/>
            <a:ext cx="808673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4FC42-A584-884C-9173-F3848C8A7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7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890" rtl="0" eaLnBrk="1" latinLnBrk="0" hangingPunct="1">
        <a:lnSpc>
          <a:spcPct val="90000"/>
        </a:lnSpc>
        <a:spcBef>
          <a:spcPct val="0"/>
        </a:spcBef>
        <a:buNone/>
        <a:defRPr sz="5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2" indent="-30472" algn="l" defTabSz="1218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1pPr>
      <a:lvl2pPr marL="91417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2pPr>
      <a:lvl3pPr marL="152362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07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1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5pPr>
      <a:lvl6pPr marL="335196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6pPr>
      <a:lvl7pPr marL="396141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7pPr>
      <a:lvl8pPr marL="457086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0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1pPr>
      <a:lvl2pPr marL="60945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0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3pPr>
      <a:lvl4pPr marL="182834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9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5pPr>
      <a:lvl6pPr marL="304724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6pPr>
      <a:lvl7pPr marL="365669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7pPr>
      <a:lvl8pPr marL="426613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8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B4C88E-D3A8-C0D3-7477-E4AC0F10A1A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1768" y="450"/>
            <a:ext cx="3595868" cy="9139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612071-8052-84EF-1919-09CC8BA6932C}"/>
              </a:ext>
            </a:extLst>
          </p:cNvPr>
          <p:cNvSpPr txBox="1"/>
          <p:nvPr/>
        </p:nvSpPr>
        <p:spPr>
          <a:xfrm>
            <a:off x="2267845" y="20632"/>
            <a:ext cx="12965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RE/MAX</a:t>
            </a:r>
          </a:p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Office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C3A734-51B9-6E88-1822-9C6C20E5BD19}"/>
              </a:ext>
            </a:extLst>
          </p:cNvPr>
          <p:cNvSpPr txBox="1"/>
          <p:nvPr/>
        </p:nvSpPr>
        <p:spPr>
          <a:xfrm>
            <a:off x="2392275" y="336711"/>
            <a:ext cx="1172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600" dirty="0"/>
              <a:t>Agent name</a:t>
            </a:r>
            <a:br>
              <a:rPr lang="en-US" sz="600" dirty="0"/>
            </a:br>
            <a:r>
              <a:rPr lang="en-US" sz="600" dirty="0"/>
              <a:t>555.123.4567</a:t>
            </a:r>
          </a:p>
          <a:p>
            <a:pPr algn="r"/>
            <a:r>
              <a:rPr lang="en-US" sz="600" dirty="0"/>
              <a:t>123 Main Street, City, State, Zip</a:t>
            </a:r>
            <a:br>
              <a:rPr lang="en-US" sz="600" dirty="0"/>
            </a:br>
            <a:r>
              <a:rPr lang="en-US" sz="600" dirty="0" err="1"/>
              <a:t>Lic</a:t>
            </a:r>
            <a:r>
              <a:rPr lang="en-US" sz="600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779853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</TotalTime>
  <Words>21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Reilly, Kim</dc:creator>
  <cp:lastModifiedBy>Reilly, Kim</cp:lastModifiedBy>
  <cp:revision>1</cp:revision>
  <dcterms:created xsi:type="dcterms:W3CDTF">2025-02-17T21:55:07Z</dcterms:created>
  <dcterms:modified xsi:type="dcterms:W3CDTF">2025-02-18T20:02:30Z</dcterms:modified>
</cp:coreProperties>
</file>