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3082" r:id="rId2"/>
    <p:sldId id="3081" r:id="rId3"/>
    <p:sldId id="3060" r:id="rId4"/>
    <p:sldId id="1198" r:id="rId5"/>
    <p:sldId id="1199" r:id="rId6"/>
    <p:sldId id="444" r:id="rId7"/>
    <p:sldId id="3061" r:id="rId8"/>
    <p:sldId id="3062" r:id="rId9"/>
    <p:sldId id="3063" r:id="rId10"/>
    <p:sldId id="3064" r:id="rId11"/>
    <p:sldId id="3065" r:id="rId12"/>
    <p:sldId id="3066" r:id="rId13"/>
    <p:sldId id="3067" r:id="rId14"/>
    <p:sldId id="3068" r:id="rId15"/>
    <p:sldId id="3069" r:id="rId16"/>
    <p:sldId id="3070" r:id="rId17"/>
    <p:sldId id="3071" r:id="rId18"/>
    <p:sldId id="3072" r:id="rId19"/>
    <p:sldId id="3073" r:id="rId20"/>
    <p:sldId id="3074" r:id="rId21"/>
    <p:sldId id="3075" r:id="rId22"/>
    <p:sldId id="3076" r:id="rId23"/>
    <p:sldId id="654" r:id="rId24"/>
    <p:sldId id="3078" r:id="rId25"/>
    <p:sldId id="3079" r:id="rId26"/>
    <p:sldId id="3080" r:id="rId27"/>
    <p:sldId id="1183" r:id="rId28"/>
    <p:sldId id="1186" r:id="rId29"/>
    <p:sldId id="3046" r:id="rId30"/>
    <p:sldId id="3045" r:id="rId31"/>
    <p:sldId id="3047" r:id="rId32"/>
    <p:sldId id="3048" r:id="rId33"/>
    <p:sldId id="3049" r:id="rId34"/>
    <p:sldId id="3057" r:id="rId35"/>
    <p:sldId id="3056" r:id="rId36"/>
    <p:sldId id="1187" r:id="rId37"/>
    <p:sldId id="1188" r:id="rId38"/>
    <p:sldId id="1184" r:id="rId39"/>
    <p:sldId id="3050" r:id="rId40"/>
    <p:sldId id="3051" r:id="rId41"/>
    <p:sldId id="1189" r:id="rId42"/>
    <p:sldId id="1190" r:id="rId43"/>
    <p:sldId id="3052" r:id="rId44"/>
    <p:sldId id="1191" r:id="rId45"/>
    <p:sldId id="1192" r:id="rId46"/>
    <p:sldId id="1195" r:id="rId47"/>
    <p:sldId id="1185" r:id="rId48"/>
    <p:sldId id="1181" r:id="rId49"/>
    <p:sldId id="1180" r:id="rId50"/>
    <p:sldId id="257" r:id="rId51"/>
    <p:sldId id="3055" r:id="rId52"/>
    <p:sldId id="3058" r:id="rId53"/>
    <p:sldId id="3059" r:id="rId54"/>
    <p:sldId id="3053" r:id="rId55"/>
    <p:sldId id="3054" r:id="rId56"/>
    <p:sldId id="1182" r:id="rId57"/>
    <p:sldId id="1194" r:id="rId58"/>
    <p:sldId id="1193" r:id="rId59"/>
    <p:sldId id="1179" r:id="rId60"/>
  </p:sldIdLst>
  <p:sldSz cx="9144000" cy="6858000" type="screen4x3"/>
  <p:notesSz cx="7010400" cy="9223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13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BC898-37BB-4974-9354-E0A811FCF1EF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0338" y="1152525"/>
            <a:ext cx="41497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38650"/>
            <a:ext cx="5607050" cy="3632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05781-140C-4D42-AF86-0826D146F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7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05781-140C-4D42-AF86-0826D146F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0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05781-140C-4D42-AF86-0826D146F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662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05781-140C-4D42-AF86-0826D146F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189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05781-140C-4D42-AF86-0826D146F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026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05781-140C-4D42-AF86-0826D146F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395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05781-140C-4D42-AF86-0826D146F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9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05781-140C-4D42-AF86-0826D146F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223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05781-140C-4D42-AF86-0826D146F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9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3495-869D-4EB9-B174-F5F64649CFC1}" type="datetime1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0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85C4-2EE4-4728-9943-0E0391715DB4}" type="datetime1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0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AA3-EC0F-488A-AA89-445405A3915A}" type="datetime1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7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293E-212C-4524-AFAF-65EC69E9AF93}" type="datetime1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5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4118-ABD0-446A-9917-6B496DA14C3D}" type="datetime1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84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3424-211A-4E22-B82A-97DFEE68013B}" type="datetime1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6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985CA-7E01-4D50-8E86-057A0EE07A49}" type="datetime1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526E-1424-4B53-9822-E1152637E097}" type="datetime1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5D97-A022-401D-BEB3-488D1E25CD67}" type="datetime1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5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C9AD9-3BB6-44B5-9D75-2544A005ABC5}" type="datetime1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8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D7FFC-2061-43EE-B56A-1D8DF57A16D9}" type="datetime1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1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B7DD7-E227-47C9-8214-91B67A717A6D}" type="datetime1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6D059-C0BB-4F98-8040-76D959D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0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17011"/>
            <a:ext cx="9144000" cy="457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21"/>
            <a:ext cx="83980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B7F42-8205-4218-81B2-A1A00DF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6D059-C0BB-4F98-8040-76D959D3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2A155E69-ED75-4E0A-8B20-859FEED03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3" y="440729"/>
            <a:ext cx="507655" cy="6439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B55FF8-B024-4396-ACFF-AA2CDECD4AB4}"/>
              </a:ext>
            </a:extLst>
          </p:cNvPr>
          <p:cNvSpPr/>
          <p:nvPr/>
        </p:nvSpPr>
        <p:spPr>
          <a:xfrm>
            <a:off x="829658" y="1749092"/>
            <a:ext cx="77734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Jeff's Historical Review of The Market and Why He Believes The Market Will Be Strong Once The Pandemic Passes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28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805D3-8FAA-4157-BB7B-0B6F15A87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5" y="2077278"/>
            <a:ext cx="8917310" cy="2703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3AD6EA-D7DA-4EFF-B86E-E3F3C478D2A3}"/>
              </a:ext>
            </a:extLst>
          </p:cNvPr>
          <p:cNvSpPr txBox="1"/>
          <p:nvPr/>
        </p:nvSpPr>
        <p:spPr>
          <a:xfrm>
            <a:off x="304800" y="160494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7044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0AFCF-D584-469C-ADC2-5F854B1A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6" y="345066"/>
            <a:ext cx="8969387" cy="6011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F4F27-305D-4018-8F52-B508C254C3DE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SOUTH WINDSOR</a:t>
            </a:r>
          </a:p>
        </p:txBody>
      </p:sp>
    </p:spTree>
    <p:extLst>
      <p:ext uri="{BB962C8B-B14F-4D97-AF65-F5344CB8AC3E}">
        <p14:creationId xmlns:p14="http://schemas.microsoft.com/office/powerpoint/2010/main" val="22545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DE462-0045-48ED-97CB-9BA98015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5620"/>
            <a:ext cx="8839200" cy="24467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89AF53-7F21-41DC-BE2E-6FB3DAEAA939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SOUTH WINDSOR</a:t>
            </a:r>
          </a:p>
        </p:txBody>
      </p:sp>
    </p:spTree>
    <p:extLst>
      <p:ext uri="{BB962C8B-B14F-4D97-AF65-F5344CB8AC3E}">
        <p14:creationId xmlns:p14="http://schemas.microsoft.com/office/powerpoint/2010/main" val="21425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45AB2-637C-4CB7-ADFB-BC57F65E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7" y="458028"/>
            <a:ext cx="8737546" cy="5941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F8212-5DA2-422E-8B17-8AEC1040BE8E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MILFORD</a:t>
            </a:r>
          </a:p>
        </p:txBody>
      </p:sp>
    </p:spTree>
    <p:extLst>
      <p:ext uri="{BB962C8B-B14F-4D97-AF65-F5344CB8AC3E}">
        <p14:creationId xmlns:p14="http://schemas.microsoft.com/office/powerpoint/2010/main" val="28289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25422-4185-437E-8F2A-7A3A6373B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8" y="1871869"/>
            <a:ext cx="8955644" cy="3114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96757-1BDB-49D0-8496-199AE63F111B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MILFORD</a:t>
            </a:r>
          </a:p>
        </p:txBody>
      </p:sp>
    </p:spTree>
    <p:extLst>
      <p:ext uri="{BB962C8B-B14F-4D97-AF65-F5344CB8AC3E}">
        <p14:creationId xmlns:p14="http://schemas.microsoft.com/office/powerpoint/2010/main" val="9843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DB9B8-890F-4A5C-B2BE-7D01CE03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3" y="424070"/>
            <a:ext cx="8839199" cy="5972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A2DC2-79D7-49F7-8C12-83FB34362CEB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NEWTOWN</a:t>
            </a:r>
          </a:p>
        </p:txBody>
      </p:sp>
    </p:spTree>
    <p:extLst>
      <p:ext uri="{BB962C8B-B14F-4D97-AF65-F5344CB8AC3E}">
        <p14:creationId xmlns:p14="http://schemas.microsoft.com/office/powerpoint/2010/main" val="3953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A8BF0-728F-4A2A-9E5F-6B51A16F9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7" y="2104055"/>
            <a:ext cx="8952486" cy="2649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AD3EE5-8D8F-4D9A-BEB2-FB063ED5AE13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NEWTOWN</a:t>
            </a:r>
          </a:p>
        </p:txBody>
      </p:sp>
    </p:spTree>
    <p:extLst>
      <p:ext uri="{BB962C8B-B14F-4D97-AF65-F5344CB8AC3E}">
        <p14:creationId xmlns:p14="http://schemas.microsoft.com/office/powerpoint/2010/main" val="38185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81A97-53EC-4F23-94E5-2B84C0E1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453661"/>
            <a:ext cx="8839199" cy="5924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3907E-F23E-402A-918C-A58D1914220E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BRIDGEPORT</a:t>
            </a:r>
          </a:p>
        </p:txBody>
      </p:sp>
    </p:spTree>
    <p:extLst>
      <p:ext uri="{BB962C8B-B14F-4D97-AF65-F5344CB8AC3E}">
        <p14:creationId xmlns:p14="http://schemas.microsoft.com/office/powerpoint/2010/main" val="30474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562FA-6293-4E91-B2E7-687F3DA1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8" y="2368826"/>
            <a:ext cx="8869964" cy="2120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FA0E72-E2D9-4567-825E-2BB11F5F8222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BRIDGEPORT</a:t>
            </a:r>
          </a:p>
        </p:txBody>
      </p:sp>
    </p:spTree>
    <p:extLst>
      <p:ext uri="{BB962C8B-B14F-4D97-AF65-F5344CB8AC3E}">
        <p14:creationId xmlns:p14="http://schemas.microsoft.com/office/powerpoint/2010/main" val="42805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C85CC-F296-465B-9A75-3B5670D39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8" y="476500"/>
            <a:ext cx="8733183" cy="5904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DD75E5-010D-45FD-94F8-5069362C9552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TRUMBULL</a:t>
            </a:r>
          </a:p>
        </p:txBody>
      </p:sp>
    </p:spTree>
    <p:extLst>
      <p:ext uri="{BB962C8B-B14F-4D97-AF65-F5344CB8AC3E}">
        <p14:creationId xmlns:p14="http://schemas.microsoft.com/office/powerpoint/2010/main" val="8151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185530" y="902523"/>
            <a:ext cx="895847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</a:p>
          <a:p>
            <a:endParaRPr lang="en-US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9:30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Jeff’s Historical Review of The Market and Why He 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Believes The Market Will Be Strong Once The Pandemic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Passes</a:t>
            </a:r>
          </a:p>
          <a:p>
            <a:endParaRPr lang="en-US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Getting the most out of RE/MAX First</a:t>
            </a:r>
          </a:p>
          <a:p>
            <a:endParaRPr lang="en-US" sz="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2:00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BOOJ Websites (Repeat)</a:t>
            </a:r>
          </a:p>
          <a:p>
            <a:endParaRPr lang="en-US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4:30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Virtual Cocktail Party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</a:p>
          <a:p>
            <a:endParaRPr lang="en-US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9:30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Rockstar interview MJ Agostini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RE/MAX LLC ... Kerron Stokes Connecting Virtually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2:00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BOOJ CRM (Repeat)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5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D2F7A-1F5A-444A-8C13-A401EA4E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" y="2132978"/>
            <a:ext cx="8976275" cy="2592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ED1D9-20BD-4EBD-A30D-77A6110F963B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TRUMBULL</a:t>
            </a:r>
          </a:p>
        </p:txBody>
      </p:sp>
    </p:spTree>
    <p:extLst>
      <p:ext uri="{BB962C8B-B14F-4D97-AF65-F5344CB8AC3E}">
        <p14:creationId xmlns:p14="http://schemas.microsoft.com/office/powerpoint/2010/main" val="14786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E7D4D-F9E1-4622-9C21-4FA7C35B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2" y="446225"/>
            <a:ext cx="8781455" cy="5965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212CBB-670E-4B9D-B3BB-AAD8CD69E9B2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BETHEL</a:t>
            </a:r>
          </a:p>
        </p:txBody>
      </p:sp>
    </p:spTree>
    <p:extLst>
      <p:ext uri="{BB962C8B-B14F-4D97-AF65-F5344CB8AC3E}">
        <p14:creationId xmlns:p14="http://schemas.microsoft.com/office/powerpoint/2010/main" val="6265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endParaRPr lang="en-US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D05D7-6820-48E6-968A-B72ABC018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0" y="1882844"/>
            <a:ext cx="8979799" cy="3092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968D1-837F-4A50-8B47-2E59767F252C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BETHEL</a:t>
            </a:r>
          </a:p>
        </p:txBody>
      </p:sp>
    </p:spTree>
    <p:extLst>
      <p:ext uri="{BB962C8B-B14F-4D97-AF65-F5344CB8AC3E}">
        <p14:creationId xmlns:p14="http://schemas.microsoft.com/office/powerpoint/2010/main" val="3138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21"/>
            <a:ext cx="83980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B7F42-8205-4218-81B2-A1A00DF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6D059-C0BB-4F98-8040-76D959D3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0D5DB-CC57-4048-82F0-DC3FF7E79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58" y="350196"/>
            <a:ext cx="8237536" cy="6006157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67E82C92-3CFB-4E4C-AD64-8FA5739EB4D7}"/>
              </a:ext>
            </a:extLst>
          </p:cNvPr>
          <p:cNvSpPr/>
          <p:nvPr/>
        </p:nvSpPr>
        <p:spPr>
          <a:xfrm>
            <a:off x="1828800" y="1955259"/>
            <a:ext cx="194553" cy="3307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5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21"/>
            <a:ext cx="83980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B7F42-8205-4218-81B2-A1A00DF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6D059-C0BB-4F98-8040-76D959D3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EC797-45A2-4B93-A8DF-4259A46E4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68" y="214009"/>
            <a:ext cx="8574933" cy="6142343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039974BB-19E6-445E-8634-C0F05C3F9DE4}"/>
              </a:ext>
            </a:extLst>
          </p:cNvPr>
          <p:cNvSpPr/>
          <p:nvPr/>
        </p:nvSpPr>
        <p:spPr>
          <a:xfrm>
            <a:off x="1653702" y="3521413"/>
            <a:ext cx="194553" cy="3307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13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21"/>
            <a:ext cx="83980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B7F42-8205-4218-81B2-A1A00DF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6D059-C0BB-4F98-8040-76D959D3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71CBD-C3B3-443B-8585-043D68B5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36522"/>
            <a:ext cx="8686802" cy="621983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68E52F27-DB71-48C9-98B3-9AA4D3A0A2F9}"/>
              </a:ext>
            </a:extLst>
          </p:cNvPr>
          <p:cNvSpPr/>
          <p:nvPr/>
        </p:nvSpPr>
        <p:spPr>
          <a:xfrm>
            <a:off x="1488332" y="5097293"/>
            <a:ext cx="194553" cy="3307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12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21"/>
            <a:ext cx="83980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B7F42-8205-4218-81B2-A1A00DF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6D059-C0BB-4F98-8040-76D959D3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7BC83-6F5C-488B-882F-A5926F15B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566153"/>
            <a:ext cx="8686802" cy="344359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3150D828-8E5E-4519-A4AD-EFE8ED71E3D0}"/>
              </a:ext>
            </a:extLst>
          </p:cNvPr>
          <p:cNvSpPr/>
          <p:nvPr/>
        </p:nvSpPr>
        <p:spPr>
          <a:xfrm>
            <a:off x="2986391" y="3263629"/>
            <a:ext cx="194553" cy="3307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01E9302-CD68-45B9-A21E-40770175BF11}"/>
              </a:ext>
            </a:extLst>
          </p:cNvPr>
          <p:cNvSpPr/>
          <p:nvPr/>
        </p:nvSpPr>
        <p:spPr>
          <a:xfrm>
            <a:off x="6031149" y="1809345"/>
            <a:ext cx="194553" cy="3307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4775075-0681-4D74-A052-15DD18E15DAC}"/>
              </a:ext>
            </a:extLst>
          </p:cNvPr>
          <p:cNvSpPr/>
          <p:nvPr/>
        </p:nvSpPr>
        <p:spPr>
          <a:xfrm>
            <a:off x="7675123" y="1809345"/>
            <a:ext cx="194553" cy="3307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6179FDD-8447-4E11-8B66-1D9D3058B22C}"/>
              </a:ext>
            </a:extLst>
          </p:cNvPr>
          <p:cNvSpPr/>
          <p:nvPr/>
        </p:nvSpPr>
        <p:spPr>
          <a:xfrm>
            <a:off x="8418073" y="1809344"/>
            <a:ext cx="194553" cy="3307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69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21"/>
            <a:ext cx="83980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B7F42-8205-4218-81B2-A1A00DF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6D059-C0BB-4F98-8040-76D959D3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A42F4-58A3-41B9-BCAD-91B77307D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39" y="223735"/>
            <a:ext cx="8584662" cy="6132617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FF8C341-918F-4D53-A4E9-64160636DD73}"/>
              </a:ext>
            </a:extLst>
          </p:cNvPr>
          <p:cNvSpPr/>
          <p:nvPr/>
        </p:nvSpPr>
        <p:spPr>
          <a:xfrm rot="19945270">
            <a:off x="46843" y="145914"/>
            <a:ext cx="194553" cy="3307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74A87EC-FAC0-4142-AA5B-C76ACBCAA565}"/>
              </a:ext>
            </a:extLst>
          </p:cNvPr>
          <p:cNvSpPr/>
          <p:nvPr/>
        </p:nvSpPr>
        <p:spPr>
          <a:xfrm>
            <a:off x="0" y="398834"/>
            <a:ext cx="330739" cy="972766"/>
          </a:xfrm>
          <a:prstGeom prst="lef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78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3E03BB-AC8B-4A76-8072-5EB0525E6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85" y="891557"/>
            <a:ext cx="7507279" cy="572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FE784-99D3-4712-9D52-E6FDE615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878956"/>
            <a:ext cx="7935985" cy="54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185530" y="902523"/>
            <a:ext cx="89584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</a:p>
          <a:p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9:30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Guts, No Gain ..... Ed Schultek/Sandler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2:00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9:30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No Guts, No Gain ..... Ed Schultek/Sandler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RE/MAX Technology Referral Strategy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2:00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Megaphone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A0080-9992-4D00-8C3F-F048B1A54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12" y="902523"/>
            <a:ext cx="7271175" cy="54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A917B-8591-4605-BFEA-8F2C8F165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05" y="902523"/>
            <a:ext cx="8187656" cy="5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BD7DF-D5B3-42CF-AFCD-C096F07F9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15" y="923837"/>
            <a:ext cx="7801761" cy="57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7C7EA-EDD9-460D-BD19-D85CB031F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87" y="960099"/>
            <a:ext cx="8237990" cy="539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3B168-98D3-4752-AB36-783B0D796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13" y="1022479"/>
            <a:ext cx="7868873" cy="569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B2758-01D4-41D9-9D8A-55AE28B30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40" y="902523"/>
            <a:ext cx="7871582" cy="58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661D6A-F0F0-487F-B957-67FF0CCD0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475" y="869156"/>
            <a:ext cx="4691062" cy="58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3C956-254D-4F63-81ED-3F9E7670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70" y="1161097"/>
            <a:ext cx="7969060" cy="453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E52B3-E6A6-4766-80FF-642EC69CE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F296C-0F65-4DCD-8100-60D2AC5C8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09" y="993675"/>
            <a:ext cx="7785256" cy="565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152400" y="879440"/>
            <a:ext cx="8991600" cy="560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</a:p>
          <a:p>
            <a:br>
              <a:rPr lang="en-US" dirty="0"/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9:30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Guts, No Gain ..... Ed Schultek/Sandler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Anne Miller, VP REMAX Luxury and Commercial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Doug Winfrey, Sr. Branch Manager, RE/MAX Commercial</a:t>
            </a:r>
          </a:p>
          <a:p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2:00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</a:p>
          <a:p>
            <a:br>
              <a:rPr lang="en-US" dirty="0"/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9:30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Rockstar Interview</a:t>
            </a:r>
          </a:p>
          <a:p>
            <a:endParaRPr lang="en-US" sz="1050" dirty="0"/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RE/MAX First Best Practices</a:t>
            </a:r>
          </a:p>
          <a:p>
            <a:endParaRPr lang="en-US" dirty="0"/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2:00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E8A58-B011-4093-B159-E8F9BCC11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04" y="971179"/>
            <a:ext cx="8415792" cy="53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2ED8C-0010-4477-8155-A012F9C93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102" y="1116630"/>
            <a:ext cx="6795796" cy="509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1367C-1EFB-45C9-A57C-485CD60F6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64" y="860297"/>
            <a:ext cx="7328072" cy="5496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27C7C-3DCA-4F2A-8827-12ABA934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778" y="327632"/>
            <a:ext cx="512108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27C7C-3DCA-4F2A-8827-12ABA934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778" y="327632"/>
            <a:ext cx="512108" cy="640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EACC1E-341E-4360-ACBC-BC711CE2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7" y="1016697"/>
            <a:ext cx="7843706" cy="55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7EA-05E6-4ED4-B63E-53ACDE34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61" y="843652"/>
            <a:ext cx="7309277" cy="54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CA415-95C1-483A-894E-EDEAFDCEE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04" y="1016807"/>
            <a:ext cx="7119392" cy="53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A76A0-1CF3-4517-8306-87624BA12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76" y="833016"/>
            <a:ext cx="7364447" cy="5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8A306-BD82-439C-AEDA-A319385D5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855719"/>
            <a:ext cx="72771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69257-A841-45E7-8E5B-2CC5AA940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571" y="0"/>
            <a:ext cx="485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C725E-8BF0-4AE0-9280-10A7BCC5B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41" y="890157"/>
            <a:ext cx="7288259" cy="546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</a:p>
          <a:p>
            <a:br>
              <a:rPr lang="en-US" dirty="0"/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9:30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Rockstar Interview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2:00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Megaphone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0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AEE7A-2C10-484B-849A-2993C1C22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62" y="902523"/>
            <a:ext cx="7850260" cy="586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33FA2-6C27-4296-9578-D12D974C9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14" y="954097"/>
            <a:ext cx="7977930" cy="57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B3817-142D-4116-8D7D-313C5DD0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38" y="1089038"/>
            <a:ext cx="7860484" cy="56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A82A0-C546-448B-B40E-C2504C3B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69" y="970635"/>
            <a:ext cx="7931935" cy="55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02CFC-5218-40E7-89EC-7E4B69FFE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02523"/>
            <a:ext cx="8686800" cy="55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0D6A7-F1C6-4D6B-8592-773D63FE5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24" y="1057865"/>
            <a:ext cx="7712628" cy="57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33C9F-0137-43D5-AE2E-96306E2A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561" y="0"/>
            <a:ext cx="529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4C86F-1EB9-4B75-A444-ACEFF1E83CA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33586"/>
            <a:ext cx="4643437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5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67193"/>
            <a:ext cx="9144000" cy="45719"/>
          </a:xfrm>
          <a:prstGeom prst="rect">
            <a:avLst/>
          </a:prstGeom>
        </p:spPr>
      </p:pic>
      <p:pic>
        <p:nvPicPr>
          <p:cNvPr id="8" name="Picture 7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D8991DDD-7757-432D-B42D-BA63A2522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2" y="33586"/>
            <a:ext cx="507655" cy="643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AE258-8A25-4EE9-B2AD-0AF8A76A2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5" y="863601"/>
            <a:ext cx="58864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17011"/>
            <a:ext cx="9144000" cy="457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21"/>
            <a:ext cx="83980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8" descr="http://infinitydesktops.com/free-gallery/success.jpg">
            <a:extLst>
              <a:ext uri="{FF2B5EF4-FFF2-40B4-BE49-F238E27FC236}">
                <a16:creationId xmlns:a16="http://schemas.microsoft.com/office/drawing/2014/main" id="{23C12AC1-699E-4DE3-BF6A-CDA3637B9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4" y="1240533"/>
            <a:ext cx="8369839" cy="485474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DEE842-6D87-4EEC-B8EC-AA0CE4FB380A}"/>
              </a:ext>
            </a:extLst>
          </p:cNvPr>
          <p:cNvSpPr txBox="1">
            <a:spLocks/>
          </p:cNvSpPr>
          <p:nvPr/>
        </p:nvSpPr>
        <p:spPr bwMode="auto">
          <a:xfrm>
            <a:off x="707141" y="1304855"/>
            <a:ext cx="8109284" cy="464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41" marR="0" lvl="0" indent="-400041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don’t have to be great to start, </a:t>
            </a:r>
          </a:p>
          <a:p>
            <a:pPr marL="400041" marR="0" lvl="0" indent="-400041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you have to start to be great.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00041" marR="0" lvl="0" indent="-400041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				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 Sabah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finish line2">
            <a:extLst>
              <a:ext uri="{FF2B5EF4-FFF2-40B4-BE49-F238E27FC236}">
                <a16:creationId xmlns:a16="http://schemas.microsoft.com/office/drawing/2014/main" id="{40D66625-1170-4A52-B913-3120DE3B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29" y="3349342"/>
            <a:ext cx="2243228" cy="26037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2A155E69-ED75-4E0A-8B20-859FEED03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3" y="440729"/>
            <a:ext cx="507655" cy="643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137C47-5DB0-4224-B4D7-1FEB08EBCB54}"/>
              </a:ext>
            </a:extLst>
          </p:cNvPr>
          <p:cNvSpPr txBox="1"/>
          <p:nvPr/>
        </p:nvSpPr>
        <p:spPr>
          <a:xfrm>
            <a:off x="397043" y="66940"/>
            <a:ext cx="530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Concluding Thoughts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0C86A-C194-4E2C-A122-6045362D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1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17011"/>
            <a:ext cx="9144000" cy="457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21"/>
            <a:ext cx="83980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B7F42-8205-4218-81B2-A1A00DF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6D059-C0BB-4F98-8040-76D959D3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DEE842-6D87-4EEC-B8EC-AA0CE4FB380A}"/>
              </a:ext>
            </a:extLst>
          </p:cNvPr>
          <p:cNvSpPr txBox="1">
            <a:spLocks/>
          </p:cNvSpPr>
          <p:nvPr/>
        </p:nvSpPr>
        <p:spPr bwMode="auto">
          <a:xfrm>
            <a:off x="707141" y="1304855"/>
            <a:ext cx="8109284" cy="464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41" marR="0" lvl="0" indent="-400041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A6BDA-6573-4A9C-998F-4C10592FFFF6}"/>
              </a:ext>
            </a:extLst>
          </p:cNvPr>
          <p:cNvSpPr txBox="1"/>
          <p:nvPr/>
        </p:nvSpPr>
        <p:spPr>
          <a:xfrm>
            <a:off x="1054793" y="2090389"/>
            <a:ext cx="7034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ShowingTime Target Market Analysis Reports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aircraft, transport, balloon&#10;&#10;Description generated with very high confidence">
            <a:extLst>
              <a:ext uri="{FF2B5EF4-FFF2-40B4-BE49-F238E27FC236}">
                <a16:creationId xmlns:a16="http://schemas.microsoft.com/office/drawing/2014/main" id="{2A155E69-ED75-4E0A-8B20-859FEED03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3" y="440729"/>
            <a:ext cx="507655" cy="6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3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20B35-22B0-4252-9162-8954BE33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5" y="552965"/>
            <a:ext cx="9063830" cy="5985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4844A4-364F-4C34-BBD6-1BAC6CE2609B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GLASTONBURY</a:t>
            </a:r>
          </a:p>
        </p:txBody>
      </p:sp>
    </p:spTree>
    <p:extLst>
      <p:ext uri="{BB962C8B-B14F-4D97-AF65-F5344CB8AC3E}">
        <p14:creationId xmlns:p14="http://schemas.microsoft.com/office/powerpoint/2010/main" val="11345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D4F13-B2A7-463C-9669-E83B6033D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5" y="1784257"/>
            <a:ext cx="8839200" cy="3289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B85644-4713-4777-9583-F85898B10289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GLASTONBURY</a:t>
            </a:r>
          </a:p>
        </p:txBody>
      </p:sp>
    </p:spTree>
    <p:extLst>
      <p:ext uri="{BB962C8B-B14F-4D97-AF65-F5344CB8AC3E}">
        <p14:creationId xmlns:p14="http://schemas.microsoft.com/office/powerpoint/2010/main" val="219927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5ABA-73DC-4F1F-9941-F258F78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3E82-8960-4098-9F80-6844E23CA022}"/>
              </a:ext>
            </a:extLst>
          </p:cNvPr>
          <p:cNvSpPr txBox="1"/>
          <p:nvPr/>
        </p:nvSpPr>
        <p:spPr>
          <a:xfrm>
            <a:off x="304800" y="90252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DA7CF-58B6-43DC-B239-039573E4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0" y="410817"/>
            <a:ext cx="9109940" cy="6059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E5941-7541-4138-9C49-98F47CABE7EE}"/>
              </a:ext>
            </a:extLst>
          </p:cNvPr>
          <p:cNvSpPr txBox="1"/>
          <p:nvPr/>
        </p:nvSpPr>
        <p:spPr>
          <a:xfrm>
            <a:off x="304800" y="147242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13878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2156</TotalTime>
  <Words>315</Words>
  <Application>Microsoft Office PowerPoint</Application>
  <PresentationFormat>On-screen Show (4:3)</PresentationFormat>
  <Paragraphs>159</Paragraphs>
  <Slides>59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Step Win The Year Success Formula</dc:title>
  <dc:creator>mnuzie</dc:creator>
  <cp:lastModifiedBy>Marilyn Nuzie</cp:lastModifiedBy>
  <cp:revision>129</cp:revision>
  <cp:lastPrinted>2020-03-26T12:50:37Z</cp:lastPrinted>
  <dcterms:created xsi:type="dcterms:W3CDTF">2018-09-25T15:25:38Z</dcterms:created>
  <dcterms:modified xsi:type="dcterms:W3CDTF">2020-03-26T15:17:29Z</dcterms:modified>
</cp:coreProperties>
</file>