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sldIdLst>
    <p:sldId id="256" r:id="rId2"/>
    <p:sldId id="257" r:id="rId3"/>
    <p:sldId id="363" r:id="rId4"/>
    <p:sldId id="364" r:id="rId5"/>
    <p:sldId id="365" r:id="rId6"/>
    <p:sldId id="366" r:id="rId7"/>
    <p:sldId id="367" r:id="rId8"/>
    <p:sldId id="368" r:id="rId9"/>
    <p:sldId id="369" r:id="rId10"/>
    <p:sldId id="371" r:id="rId11"/>
    <p:sldId id="372" r:id="rId12"/>
    <p:sldId id="373" r:id="rId13"/>
    <p:sldId id="374" r:id="rId14"/>
    <p:sldId id="375" r:id="rId15"/>
    <p:sldId id="376" r:id="rId16"/>
    <p:sldId id="329" r:id="rId17"/>
    <p:sldId id="377" r:id="rId18"/>
    <p:sldId id="378" r:id="rId19"/>
    <p:sldId id="379" r:id="rId20"/>
    <p:sldId id="380" r:id="rId21"/>
    <p:sldId id="381" r:id="rId22"/>
    <p:sldId id="382" r:id="rId23"/>
    <p:sldId id="383" r:id="rId24"/>
    <p:sldId id="384" r:id="rId25"/>
    <p:sldId id="385" r:id="rId26"/>
    <p:sldId id="387" r:id="rId27"/>
    <p:sldId id="388" r:id="rId28"/>
    <p:sldId id="389" r:id="rId29"/>
    <p:sldId id="390" r:id="rId30"/>
    <p:sldId id="391" r:id="rId31"/>
    <p:sldId id="392" r:id="rId32"/>
    <p:sldId id="406" r:id="rId33"/>
    <p:sldId id="393" r:id="rId34"/>
    <p:sldId id="394" r:id="rId35"/>
    <p:sldId id="395" r:id="rId36"/>
    <p:sldId id="396" r:id="rId37"/>
    <p:sldId id="397" r:id="rId38"/>
    <p:sldId id="398" r:id="rId39"/>
    <p:sldId id="400" r:id="rId40"/>
    <p:sldId id="401" r:id="rId41"/>
    <p:sldId id="402" r:id="rId42"/>
    <p:sldId id="405" r:id="rId43"/>
  </p:sldIdLst>
  <p:sldSz cx="9144000" cy="6858000" type="screen4x3"/>
  <p:notesSz cx="7010400" cy="92233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07" autoAdjust="0"/>
  </p:normalViewPr>
  <p:slideViewPr>
    <p:cSldViewPr snapToGrid="0">
      <p:cViewPr varScale="1">
        <p:scale>
          <a:sx n="68" d="100"/>
          <a:sy n="68" d="100"/>
        </p:scale>
        <p:origin x="135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38475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9" y="1"/>
            <a:ext cx="3038475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1BC898-37BB-4974-9354-E0A811FCF1EF}" type="datetimeFigureOut">
              <a:rPr lang="en-US" smtClean="0"/>
              <a:t>5/9/2020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0338" y="1152525"/>
            <a:ext cx="4149725" cy="3113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38650"/>
            <a:ext cx="5607050" cy="36322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761413"/>
            <a:ext cx="3038475" cy="4619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9" y="8761413"/>
            <a:ext cx="3038475" cy="4619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705781-140C-4D42-AF86-0826D146FC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279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705781-140C-4D42-AF86-0826D146FC2E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20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93899-87F1-4C97-9C06-4A1BFE2D06A6}" type="datetime1">
              <a:rPr lang="en-US" smtClean="0"/>
              <a:t>5/9/2020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905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96A5A-3F24-4514-903B-5CA9BBB715FC}" type="datetime1">
              <a:rPr lang="en-US" smtClean="0"/>
              <a:t>5/9/2020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303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4302C-640F-4FC1-BB36-DE94114F6D12}" type="datetime1">
              <a:rPr lang="en-US" smtClean="0"/>
              <a:t>5/9/2020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076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20DEC-D7FA-447E-9DF8-2BC647A3A2F0}" type="datetime1">
              <a:rPr lang="en-US" smtClean="0"/>
              <a:t>5/9/2020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354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8652A-8065-4A1E-9036-0400DA6972AE}" type="datetime1">
              <a:rPr lang="en-US" smtClean="0"/>
              <a:t>5/9/2020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284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B1350-7ECD-4172-983C-16B6553BF6A8}" type="datetime1">
              <a:rPr lang="en-US" smtClean="0"/>
              <a:t>5/9/2020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267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7409B-5166-4361-964F-CC7575D70A46}" type="datetime1">
              <a:rPr lang="en-US" smtClean="0"/>
              <a:t>5/9/2020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533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07CFA-0E53-4501-A79D-4A3E03FDE14E}" type="datetime1">
              <a:rPr lang="en-US" smtClean="0"/>
              <a:t>5/9/2020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757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1D04C-534A-41B5-B6BE-11C0CD18B940}" type="datetime1">
              <a:rPr lang="en-US" smtClean="0"/>
              <a:t>5/9/2020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855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C727F-7868-41E3-998C-3FB086E8E54D}" type="datetime1">
              <a:rPr lang="en-US" smtClean="0"/>
              <a:t>5/9/2020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6289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AE59D-1C7E-413C-9E70-28B098FD113B}" type="datetime1">
              <a:rPr lang="en-US" smtClean="0"/>
              <a:t>5/9/2020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212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BAD4E-DEBD-446E-AD14-7545F2A8DA40}" type="datetime1">
              <a:rPr lang="en-US" smtClean="0"/>
              <a:t>5/9/2020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76D059-C0BB-4F98-8040-76D959D3FD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004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8CDF6-24E6-44D3-B496-297584E012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36279" y="2263391"/>
            <a:ext cx="5482003" cy="2728639"/>
          </a:xfrm>
        </p:spPr>
        <p:txBody>
          <a:bodyPr>
            <a:noAutofit/>
          </a:bodyPr>
          <a:lstStyle/>
          <a:p>
            <a:r>
              <a:rPr lang="en-US" altLang="en-US" sz="19300" b="1" dirty="0">
                <a:latin typeface="Times New Roman" panose="02020603050405020304" pitchFamily="18" charset="0"/>
                <a:ea typeface="BatangChe" panose="020B0503020000020004" pitchFamily="49" charset="-127"/>
                <a:cs typeface="Times New Roman" panose="02020603050405020304" pitchFamily="18" charset="0"/>
              </a:rPr>
              <a:t>11G</a:t>
            </a:r>
            <a:endParaRPr lang="en-US" sz="19300" dirty="0">
              <a:latin typeface="Times New Roman" panose="02020603050405020304" pitchFamily="18" charset="0"/>
              <a:ea typeface="BatangChe" panose="020B0503020000020004" pitchFamily="49" charset="-127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FB08D3-E12F-4B42-AED1-A41E5E062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1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A80E4C-6412-4CE4-8AB4-8E8C7418C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7497" y="1475060"/>
            <a:ext cx="3801427" cy="21526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D70638-6887-4E48-8953-9675C2F652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7498" y="3627711"/>
            <a:ext cx="3801427" cy="231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0435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852735-1648-4D11-9B14-065E47807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12449"/>
            <a:ext cx="9144000" cy="4571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5314D2-05BF-464C-9B00-AA167E9CF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10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73E3E6-9F7F-42F3-8A24-7B2E4D754757}"/>
              </a:ext>
            </a:extLst>
          </p:cNvPr>
          <p:cNvSpPr/>
          <p:nvPr/>
        </p:nvSpPr>
        <p:spPr>
          <a:xfrm>
            <a:off x="349932" y="-20259"/>
            <a:ext cx="78448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/>
              <a:t>Power of You: Open Your Mind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A6F378-727C-4BD7-96E4-8C3D8F2AB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4855" y="1654738"/>
            <a:ext cx="2954287" cy="31675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86D535-048B-4852-88B9-EA7D2837E5BB}"/>
              </a:ext>
            </a:extLst>
          </p:cNvPr>
          <p:cNvSpPr txBox="1"/>
          <p:nvPr/>
        </p:nvSpPr>
        <p:spPr>
          <a:xfrm>
            <a:off x="349932" y="5139199"/>
            <a:ext cx="3726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/>
              <a:t>You can be great</a:t>
            </a:r>
          </a:p>
        </p:txBody>
      </p:sp>
    </p:spTree>
    <p:extLst>
      <p:ext uri="{BB962C8B-B14F-4D97-AF65-F5344CB8AC3E}">
        <p14:creationId xmlns:p14="http://schemas.microsoft.com/office/powerpoint/2010/main" val="299537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852735-1648-4D11-9B14-065E47807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12449"/>
            <a:ext cx="9144000" cy="4571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A69D914-974F-4E6D-845A-D41D85A92478}"/>
              </a:ext>
            </a:extLst>
          </p:cNvPr>
          <p:cNvSpPr txBox="1">
            <a:spLocks/>
          </p:cNvSpPr>
          <p:nvPr/>
        </p:nvSpPr>
        <p:spPr>
          <a:xfrm>
            <a:off x="124428" y="1384896"/>
            <a:ext cx="8895144" cy="19748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5314D2-05BF-464C-9B00-AA167E9CF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11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73E3E6-9F7F-42F3-8A24-7B2E4D754757}"/>
              </a:ext>
            </a:extLst>
          </p:cNvPr>
          <p:cNvSpPr/>
          <p:nvPr/>
        </p:nvSpPr>
        <p:spPr>
          <a:xfrm>
            <a:off x="349932" y="-20259"/>
            <a:ext cx="78448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/>
              <a:t>Power of You: Desire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303E9D-AD4C-42A5-9E79-A8250BB74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112" y="2079095"/>
            <a:ext cx="3662349" cy="26998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A5F3A7-ABC6-464F-8211-65D1CD007BCE}"/>
              </a:ext>
            </a:extLst>
          </p:cNvPr>
          <p:cNvSpPr txBox="1"/>
          <p:nvPr/>
        </p:nvSpPr>
        <p:spPr>
          <a:xfrm>
            <a:off x="423876" y="2821134"/>
            <a:ext cx="44291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/>
              <a:t>Intense burning desire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/>
              <a:t>What are your goals?</a:t>
            </a:r>
          </a:p>
        </p:txBody>
      </p:sp>
    </p:spTree>
    <p:extLst>
      <p:ext uri="{BB962C8B-B14F-4D97-AF65-F5344CB8AC3E}">
        <p14:creationId xmlns:p14="http://schemas.microsoft.com/office/powerpoint/2010/main" val="129392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852735-1648-4D11-9B14-065E47807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12449"/>
            <a:ext cx="9144000" cy="4571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A69D914-974F-4E6D-845A-D41D85A92478}"/>
              </a:ext>
            </a:extLst>
          </p:cNvPr>
          <p:cNvSpPr txBox="1">
            <a:spLocks/>
          </p:cNvSpPr>
          <p:nvPr/>
        </p:nvSpPr>
        <p:spPr>
          <a:xfrm>
            <a:off x="124428" y="1384896"/>
            <a:ext cx="8895144" cy="19748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5314D2-05BF-464C-9B00-AA167E9CF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12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73E3E6-9F7F-42F3-8A24-7B2E4D754757}"/>
              </a:ext>
            </a:extLst>
          </p:cNvPr>
          <p:cNvSpPr/>
          <p:nvPr/>
        </p:nvSpPr>
        <p:spPr>
          <a:xfrm>
            <a:off x="349932" y="-20259"/>
            <a:ext cx="78448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/>
              <a:t>Power of You: Belief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C4DEBD-E50A-4098-AEEE-BA1C878D43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2205" y="1661007"/>
            <a:ext cx="4060288" cy="17679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8C56F0-B40E-481C-B679-3481BE94BBD4}"/>
              </a:ext>
            </a:extLst>
          </p:cNvPr>
          <p:cNvSpPr txBox="1"/>
          <p:nvPr/>
        </p:nvSpPr>
        <p:spPr>
          <a:xfrm>
            <a:off x="349932" y="4308368"/>
            <a:ext cx="73462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/>
              <a:t>Absolute faith and total expectation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/>
              <a:t>All you control are your thoughts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/>
              <a:t>Believe you can</a:t>
            </a:r>
          </a:p>
        </p:txBody>
      </p:sp>
    </p:spTree>
    <p:extLst>
      <p:ext uri="{BB962C8B-B14F-4D97-AF65-F5344CB8AC3E}">
        <p14:creationId xmlns:p14="http://schemas.microsoft.com/office/powerpoint/2010/main" val="153829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852735-1648-4D11-9B14-065E47807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12449"/>
            <a:ext cx="9144000" cy="4571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A69D914-974F-4E6D-845A-D41D85A92478}"/>
              </a:ext>
            </a:extLst>
          </p:cNvPr>
          <p:cNvSpPr txBox="1">
            <a:spLocks/>
          </p:cNvSpPr>
          <p:nvPr/>
        </p:nvSpPr>
        <p:spPr>
          <a:xfrm>
            <a:off x="124428" y="1384896"/>
            <a:ext cx="8895144" cy="19748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5314D2-05BF-464C-9B00-AA167E9CF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13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73E3E6-9F7F-42F3-8A24-7B2E4D754757}"/>
              </a:ext>
            </a:extLst>
          </p:cNvPr>
          <p:cNvSpPr/>
          <p:nvPr/>
        </p:nvSpPr>
        <p:spPr>
          <a:xfrm>
            <a:off x="349932" y="-20259"/>
            <a:ext cx="78448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/>
              <a:t>Power of You: Hope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4629DB-2FEB-4F42-B3DD-BACC044E3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3308" y="1776372"/>
            <a:ext cx="4096719" cy="27204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620068-D26F-46C1-9384-03547EA8037D}"/>
              </a:ext>
            </a:extLst>
          </p:cNvPr>
          <p:cNvSpPr txBox="1"/>
          <p:nvPr/>
        </p:nvSpPr>
        <p:spPr>
          <a:xfrm>
            <a:off x="349932" y="2844223"/>
            <a:ext cx="26302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/>
              <a:t>Hope is vital</a:t>
            </a:r>
          </a:p>
        </p:txBody>
      </p:sp>
    </p:spTree>
    <p:extLst>
      <p:ext uri="{BB962C8B-B14F-4D97-AF65-F5344CB8AC3E}">
        <p14:creationId xmlns:p14="http://schemas.microsoft.com/office/powerpoint/2010/main" val="261585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852735-1648-4D11-9B14-065E47807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12449"/>
            <a:ext cx="9144000" cy="4571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A69D914-974F-4E6D-845A-D41D85A92478}"/>
              </a:ext>
            </a:extLst>
          </p:cNvPr>
          <p:cNvSpPr txBox="1">
            <a:spLocks/>
          </p:cNvSpPr>
          <p:nvPr/>
        </p:nvSpPr>
        <p:spPr>
          <a:xfrm>
            <a:off x="124428" y="1384896"/>
            <a:ext cx="8895144" cy="19748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5314D2-05BF-464C-9B00-AA167E9CF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14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73E3E6-9F7F-42F3-8A24-7B2E4D754757}"/>
              </a:ext>
            </a:extLst>
          </p:cNvPr>
          <p:cNvSpPr/>
          <p:nvPr/>
        </p:nvSpPr>
        <p:spPr>
          <a:xfrm>
            <a:off x="349932" y="-20259"/>
            <a:ext cx="78448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/>
              <a:t>Power of You: Change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66D59B-E921-4C32-8B27-13D42A113B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2168" y="1117425"/>
            <a:ext cx="3739663" cy="24986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B8063D-3DA5-4B88-A04C-ED6F79A90BCA}"/>
              </a:ext>
            </a:extLst>
          </p:cNvPr>
          <p:cNvSpPr txBox="1"/>
          <p:nvPr/>
        </p:nvSpPr>
        <p:spPr>
          <a:xfrm>
            <a:off x="349932" y="4177153"/>
            <a:ext cx="69557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/>
              <a:t>Change is constant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/>
              <a:t>There is no growth without change</a:t>
            </a:r>
          </a:p>
        </p:txBody>
      </p:sp>
    </p:spTree>
    <p:extLst>
      <p:ext uri="{BB962C8B-B14F-4D97-AF65-F5344CB8AC3E}">
        <p14:creationId xmlns:p14="http://schemas.microsoft.com/office/powerpoint/2010/main" val="166102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852735-1648-4D11-9B14-065E47807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12449"/>
            <a:ext cx="9144000" cy="4571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A69D914-974F-4E6D-845A-D41D85A92478}"/>
              </a:ext>
            </a:extLst>
          </p:cNvPr>
          <p:cNvSpPr txBox="1">
            <a:spLocks/>
          </p:cNvSpPr>
          <p:nvPr/>
        </p:nvSpPr>
        <p:spPr>
          <a:xfrm>
            <a:off x="124428" y="1384896"/>
            <a:ext cx="8895144" cy="19748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5314D2-05BF-464C-9B00-AA167E9CF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15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73E3E6-9F7F-42F3-8A24-7B2E4D754757}"/>
              </a:ext>
            </a:extLst>
          </p:cNvPr>
          <p:cNvSpPr/>
          <p:nvPr/>
        </p:nvSpPr>
        <p:spPr>
          <a:xfrm>
            <a:off x="349932" y="-20259"/>
            <a:ext cx="78448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/>
              <a:t>Power of You: Dream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19871D-44FB-4CC8-9B18-307260F126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3169" y="1667861"/>
            <a:ext cx="4137662" cy="27600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A2400F-8871-4E52-A41E-2B9E1C795A56}"/>
              </a:ext>
            </a:extLst>
          </p:cNvPr>
          <p:cNvSpPr txBox="1"/>
          <p:nvPr/>
        </p:nvSpPr>
        <p:spPr>
          <a:xfrm>
            <a:off x="349932" y="5180716"/>
            <a:ext cx="6946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/>
              <a:t>Do not be afraid to dream like a child</a:t>
            </a:r>
          </a:p>
        </p:txBody>
      </p:sp>
    </p:spTree>
    <p:extLst>
      <p:ext uri="{BB962C8B-B14F-4D97-AF65-F5344CB8AC3E}">
        <p14:creationId xmlns:p14="http://schemas.microsoft.com/office/powerpoint/2010/main" val="53157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A69D914-974F-4E6D-845A-D41D85A92478}"/>
              </a:ext>
            </a:extLst>
          </p:cNvPr>
          <p:cNvSpPr txBox="1">
            <a:spLocks/>
          </p:cNvSpPr>
          <p:nvPr/>
        </p:nvSpPr>
        <p:spPr>
          <a:xfrm>
            <a:off x="124428" y="1384896"/>
            <a:ext cx="8895144" cy="19748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5314D2-05BF-464C-9B00-AA167E9CF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16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7A0A46-728E-453C-85C9-7296045E52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12449"/>
            <a:ext cx="9144000" cy="457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A7B516-05DD-4976-8CF9-7D4E3719C7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4693" y="1723988"/>
            <a:ext cx="6754613" cy="327151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516AB0C-C65B-4C95-81F5-D48F817476AC}"/>
              </a:ext>
            </a:extLst>
          </p:cNvPr>
          <p:cNvSpPr/>
          <p:nvPr/>
        </p:nvSpPr>
        <p:spPr>
          <a:xfrm>
            <a:off x="349932" y="-20259"/>
            <a:ext cx="78448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/>
              <a:t>An 11G - Type Story</a:t>
            </a:r>
          </a:p>
        </p:txBody>
      </p:sp>
    </p:spTree>
    <p:extLst>
      <p:ext uri="{BB962C8B-B14F-4D97-AF65-F5344CB8AC3E}">
        <p14:creationId xmlns:p14="http://schemas.microsoft.com/office/powerpoint/2010/main" val="142728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A69D914-974F-4E6D-845A-D41D85A92478}"/>
              </a:ext>
            </a:extLst>
          </p:cNvPr>
          <p:cNvSpPr txBox="1">
            <a:spLocks/>
          </p:cNvSpPr>
          <p:nvPr/>
        </p:nvSpPr>
        <p:spPr>
          <a:xfrm>
            <a:off x="124428" y="1384896"/>
            <a:ext cx="8895144" cy="19748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5314D2-05BF-464C-9B00-AA167E9CF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17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7A0A46-728E-453C-85C9-7296045E52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12449"/>
            <a:ext cx="9144000" cy="4571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516AB0C-C65B-4C95-81F5-D48F817476AC}"/>
              </a:ext>
            </a:extLst>
          </p:cNvPr>
          <p:cNvSpPr/>
          <p:nvPr/>
        </p:nvSpPr>
        <p:spPr>
          <a:xfrm>
            <a:off x="349932" y="-20259"/>
            <a:ext cx="78448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/>
              <a:t>G Words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92C6F9-54AA-4FCF-AD54-56B7486BD4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7393" y="1191829"/>
            <a:ext cx="4709214" cy="433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56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A69D914-974F-4E6D-845A-D41D85A92478}"/>
              </a:ext>
            </a:extLst>
          </p:cNvPr>
          <p:cNvSpPr txBox="1">
            <a:spLocks/>
          </p:cNvSpPr>
          <p:nvPr/>
        </p:nvSpPr>
        <p:spPr>
          <a:xfrm>
            <a:off x="124428" y="1384896"/>
            <a:ext cx="8895144" cy="19748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5314D2-05BF-464C-9B00-AA167E9CF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18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7A0A46-728E-453C-85C9-7296045E52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12449"/>
            <a:ext cx="9144000" cy="4571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516AB0C-C65B-4C95-81F5-D48F817476AC}"/>
              </a:ext>
            </a:extLst>
          </p:cNvPr>
          <p:cNvSpPr/>
          <p:nvPr/>
        </p:nvSpPr>
        <p:spPr>
          <a:xfrm>
            <a:off x="349932" y="-20259"/>
            <a:ext cx="78448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/>
              <a:t>Greatness: Progress &gt; Perfection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BF5C0C-1B07-48FF-A23B-988652615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9350" y="2328692"/>
            <a:ext cx="3620035" cy="23810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F677462-6F67-4AF5-8F3A-420C43B50BCF}"/>
              </a:ext>
            </a:extLst>
          </p:cNvPr>
          <p:cNvSpPr txBox="1"/>
          <p:nvPr/>
        </p:nvSpPr>
        <p:spPr>
          <a:xfrm>
            <a:off x="349932" y="2328692"/>
            <a:ext cx="46030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/>
              <a:t>Perfection does not exist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/>
              <a:t>Everyone fails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/>
              <a:t>Everyone has challenges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/>
              <a:t>99.99% of us are capable of more</a:t>
            </a:r>
          </a:p>
        </p:txBody>
      </p:sp>
    </p:spTree>
    <p:extLst>
      <p:ext uri="{BB962C8B-B14F-4D97-AF65-F5344CB8AC3E}">
        <p14:creationId xmlns:p14="http://schemas.microsoft.com/office/powerpoint/2010/main" val="224668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A69D914-974F-4E6D-845A-D41D85A92478}"/>
              </a:ext>
            </a:extLst>
          </p:cNvPr>
          <p:cNvSpPr txBox="1">
            <a:spLocks/>
          </p:cNvSpPr>
          <p:nvPr/>
        </p:nvSpPr>
        <p:spPr>
          <a:xfrm>
            <a:off x="124428" y="1384896"/>
            <a:ext cx="8895144" cy="19748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5314D2-05BF-464C-9B00-AA167E9CF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19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7A0A46-728E-453C-85C9-7296045E52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12449"/>
            <a:ext cx="9144000" cy="4571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516AB0C-C65B-4C95-81F5-D48F817476AC}"/>
              </a:ext>
            </a:extLst>
          </p:cNvPr>
          <p:cNvSpPr/>
          <p:nvPr/>
        </p:nvSpPr>
        <p:spPr>
          <a:xfrm>
            <a:off x="349932" y="-20259"/>
            <a:ext cx="78448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/>
              <a:t>What Can You Control?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078C57-E602-4EFA-9503-CCA93B533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122641"/>
            <a:ext cx="4124353" cy="24742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850732-1AAE-4C7B-9CE0-1F81A544CA97}"/>
              </a:ext>
            </a:extLst>
          </p:cNvPr>
          <p:cNvSpPr txBox="1"/>
          <p:nvPr/>
        </p:nvSpPr>
        <p:spPr>
          <a:xfrm>
            <a:off x="628650" y="2328692"/>
            <a:ext cx="33337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/>
              <a:t>Effort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/>
              <a:t>Mindset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/>
              <a:t>Preparation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/>
              <a:t>You have the key</a:t>
            </a:r>
          </a:p>
        </p:txBody>
      </p:sp>
    </p:spTree>
    <p:extLst>
      <p:ext uri="{BB962C8B-B14F-4D97-AF65-F5344CB8AC3E}">
        <p14:creationId xmlns:p14="http://schemas.microsoft.com/office/powerpoint/2010/main" val="3100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852735-1648-4D11-9B14-065E47807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12449"/>
            <a:ext cx="9144000" cy="4571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A69D914-974F-4E6D-845A-D41D85A92478}"/>
              </a:ext>
            </a:extLst>
          </p:cNvPr>
          <p:cNvSpPr txBox="1">
            <a:spLocks/>
          </p:cNvSpPr>
          <p:nvPr/>
        </p:nvSpPr>
        <p:spPr>
          <a:xfrm>
            <a:off x="124428" y="1384896"/>
            <a:ext cx="8895144" cy="19748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5314D2-05BF-464C-9B00-AA167E9CF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2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73E3E6-9F7F-42F3-8A24-7B2E4D754757}"/>
              </a:ext>
            </a:extLst>
          </p:cNvPr>
          <p:cNvSpPr/>
          <p:nvPr/>
        </p:nvSpPr>
        <p:spPr>
          <a:xfrm>
            <a:off x="124428" y="46527"/>
            <a:ext cx="87940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/>
              <a:t>11   Another Level Within Us of G - Greatness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D05828-BB2E-4089-BE6F-0F3247CFC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3981" y="1747212"/>
            <a:ext cx="4676037" cy="322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61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A69D914-974F-4E6D-845A-D41D85A92478}"/>
              </a:ext>
            </a:extLst>
          </p:cNvPr>
          <p:cNvSpPr txBox="1">
            <a:spLocks/>
          </p:cNvSpPr>
          <p:nvPr/>
        </p:nvSpPr>
        <p:spPr>
          <a:xfrm>
            <a:off x="124428" y="1384896"/>
            <a:ext cx="8895144" cy="19748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5314D2-05BF-464C-9B00-AA167E9CF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20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7A0A46-728E-453C-85C9-7296045E52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12449"/>
            <a:ext cx="9144000" cy="4571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516AB0C-C65B-4C95-81F5-D48F817476AC}"/>
              </a:ext>
            </a:extLst>
          </p:cNvPr>
          <p:cNvSpPr/>
          <p:nvPr/>
        </p:nvSpPr>
        <p:spPr>
          <a:xfrm>
            <a:off x="349932" y="-20259"/>
            <a:ext cx="78448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/>
              <a:t>What Do You Really Want?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F9B040-14B3-47F0-ADFE-3655DA1BA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2349" y="2000231"/>
            <a:ext cx="4079855" cy="27190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9A4621-5C5E-4D2A-97B3-D0679EA990DD}"/>
              </a:ext>
            </a:extLst>
          </p:cNvPr>
          <p:cNvSpPr txBox="1"/>
          <p:nvPr/>
        </p:nvSpPr>
        <p:spPr>
          <a:xfrm>
            <a:off x="521988" y="2372320"/>
            <a:ext cx="35356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/>
              <a:t>Higher star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/>
              <a:t>Clear eyes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/>
              <a:t>Power of suffering</a:t>
            </a:r>
          </a:p>
        </p:txBody>
      </p:sp>
    </p:spTree>
    <p:extLst>
      <p:ext uri="{BB962C8B-B14F-4D97-AF65-F5344CB8AC3E}">
        <p14:creationId xmlns:p14="http://schemas.microsoft.com/office/powerpoint/2010/main" val="76529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A69D914-974F-4E6D-845A-D41D85A92478}"/>
              </a:ext>
            </a:extLst>
          </p:cNvPr>
          <p:cNvSpPr txBox="1">
            <a:spLocks/>
          </p:cNvSpPr>
          <p:nvPr/>
        </p:nvSpPr>
        <p:spPr>
          <a:xfrm>
            <a:off x="124428" y="1384896"/>
            <a:ext cx="8895144" cy="19748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5314D2-05BF-464C-9B00-AA167E9CF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21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7A0A46-728E-453C-85C9-7296045E52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12449"/>
            <a:ext cx="9144000" cy="4571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516AB0C-C65B-4C95-81F5-D48F817476AC}"/>
              </a:ext>
            </a:extLst>
          </p:cNvPr>
          <p:cNvSpPr/>
          <p:nvPr/>
        </p:nvSpPr>
        <p:spPr>
          <a:xfrm>
            <a:off x="349932" y="-20259"/>
            <a:ext cx="78448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/>
              <a:t>Change, Expand, Grow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5CE15F-0AC4-432E-9DAE-78DE70D1EC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8948" y="1980689"/>
            <a:ext cx="3568606" cy="27581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F5184D-0483-4B72-84EE-1BE0A79E9EAB}"/>
              </a:ext>
            </a:extLst>
          </p:cNvPr>
          <p:cNvSpPr txBox="1"/>
          <p:nvPr/>
        </p:nvSpPr>
        <p:spPr>
          <a:xfrm>
            <a:off x="721377" y="2328691"/>
            <a:ext cx="41655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/>
              <a:t>Be thankful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/>
              <a:t>Retool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/>
              <a:t>Opportunity knocks</a:t>
            </a:r>
          </a:p>
        </p:txBody>
      </p:sp>
    </p:spTree>
    <p:extLst>
      <p:ext uri="{BB962C8B-B14F-4D97-AF65-F5344CB8AC3E}">
        <p14:creationId xmlns:p14="http://schemas.microsoft.com/office/powerpoint/2010/main" val="145715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A69D914-974F-4E6D-845A-D41D85A92478}"/>
              </a:ext>
            </a:extLst>
          </p:cNvPr>
          <p:cNvSpPr txBox="1">
            <a:spLocks/>
          </p:cNvSpPr>
          <p:nvPr/>
        </p:nvSpPr>
        <p:spPr>
          <a:xfrm>
            <a:off x="124428" y="1384896"/>
            <a:ext cx="8895144" cy="19748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5314D2-05BF-464C-9B00-AA167E9CF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22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7A0A46-728E-453C-85C9-7296045E52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12449"/>
            <a:ext cx="9144000" cy="4571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516AB0C-C65B-4C95-81F5-D48F817476AC}"/>
              </a:ext>
            </a:extLst>
          </p:cNvPr>
          <p:cNvSpPr/>
          <p:nvPr/>
        </p:nvSpPr>
        <p:spPr>
          <a:xfrm>
            <a:off x="349932" y="-20259"/>
            <a:ext cx="78448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/>
              <a:t>Everyday Contributions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BF9222-14AC-4454-B19E-0E3D0D4EC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4790" y="1711530"/>
            <a:ext cx="3524292" cy="32964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2A62E1-D097-4FFD-8884-374D1DE9FA31}"/>
              </a:ext>
            </a:extLst>
          </p:cNvPr>
          <p:cNvSpPr txBox="1"/>
          <p:nvPr/>
        </p:nvSpPr>
        <p:spPr>
          <a:xfrm>
            <a:off x="349932" y="2821135"/>
            <a:ext cx="4489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/>
              <a:t>Small acts of kindness</a:t>
            </a:r>
          </a:p>
        </p:txBody>
      </p:sp>
    </p:spTree>
    <p:extLst>
      <p:ext uri="{BB962C8B-B14F-4D97-AF65-F5344CB8AC3E}">
        <p14:creationId xmlns:p14="http://schemas.microsoft.com/office/powerpoint/2010/main" val="29264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A69D914-974F-4E6D-845A-D41D85A92478}"/>
              </a:ext>
            </a:extLst>
          </p:cNvPr>
          <p:cNvSpPr txBox="1">
            <a:spLocks/>
          </p:cNvSpPr>
          <p:nvPr/>
        </p:nvSpPr>
        <p:spPr>
          <a:xfrm>
            <a:off x="124428" y="1384896"/>
            <a:ext cx="8895144" cy="19748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5314D2-05BF-464C-9B00-AA167E9CF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23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7A0A46-728E-453C-85C9-7296045E52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12449"/>
            <a:ext cx="9144000" cy="4571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516AB0C-C65B-4C95-81F5-D48F817476AC}"/>
              </a:ext>
            </a:extLst>
          </p:cNvPr>
          <p:cNvSpPr/>
          <p:nvPr/>
        </p:nvSpPr>
        <p:spPr>
          <a:xfrm>
            <a:off x="349932" y="-20259"/>
            <a:ext cx="78448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/>
              <a:t>Regret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C75812-ABEB-4E34-BD58-1CAC716DE4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932" y="2173881"/>
            <a:ext cx="3557588" cy="23717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025949-9727-437F-9D20-C1C57190B9EC}"/>
              </a:ext>
            </a:extLst>
          </p:cNvPr>
          <p:cNvSpPr txBox="1"/>
          <p:nvPr/>
        </p:nvSpPr>
        <p:spPr>
          <a:xfrm>
            <a:off x="4572000" y="2082470"/>
            <a:ext cx="42220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/>
              <a:t>Regrets stink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/>
              <a:t>They can be with us a lifetime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/>
              <a:t>Be the best you can be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/>
              <a:t>I am glad I did</a:t>
            </a:r>
          </a:p>
        </p:txBody>
      </p:sp>
    </p:spTree>
    <p:extLst>
      <p:ext uri="{BB962C8B-B14F-4D97-AF65-F5344CB8AC3E}">
        <p14:creationId xmlns:p14="http://schemas.microsoft.com/office/powerpoint/2010/main" val="53173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A69D914-974F-4E6D-845A-D41D85A92478}"/>
              </a:ext>
            </a:extLst>
          </p:cNvPr>
          <p:cNvSpPr txBox="1">
            <a:spLocks/>
          </p:cNvSpPr>
          <p:nvPr/>
        </p:nvSpPr>
        <p:spPr>
          <a:xfrm>
            <a:off x="124428" y="1384896"/>
            <a:ext cx="8895144" cy="19748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5314D2-05BF-464C-9B00-AA167E9CF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24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7A0A46-728E-453C-85C9-7296045E52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12449"/>
            <a:ext cx="9144000" cy="4571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516AB0C-C65B-4C95-81F5-D48F817476AC}"/>
              </a:ext>
            </a:extLst>
          </p:cNvPr>
          <p:cNvSpPr/>
          <p:nvPr/>
        </p:nvSpPr>
        <p:spPr>
          <a:xfrm>
            <a:off x="349932" y="-20259"/>
            <a:ext cx="78448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/>
              <a:t>“I Found a Different Route.”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C98FAA-B7D1-4B0E-A70B-BD2BDB0C8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074" y="1946490"/>
            <a:ext cx="3347901" cy="28265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7AFDFA-DB88-4A9A-BD86-FB6A836E8227}"/>
              </a:ext>
            </a:extLst>
          </p:cNvPr>
          <p:cNvSpPr txBox="1"/>
          <p:nvPr/>
        </p:nvSpPr>
        <p:spPr>
          <a:xfrm>
            <a:off x="4847621" y="2328691"/>
            <a:ext cx="403554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/>
              <a:t>Do you need to change your course?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/>
              <a:t>Who is learning from us?</a:t>
            </a:r>
          </a:p>
        </p:txBody>
      </p:sp>
    </p:spTree>
    <p:extLst>
      <p:ext uri="{BB962C8B-B14F-4D97-AF65-F5344CB8AC3E}">
        <p14:creationId xmlns:p14="http://schemas.microsoft.com/office/powerpoint/2010/main" val="313968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A69D914-974F-4E6D-845A-D41D85A92478}"/>
              </a:ext>
            </a:extLst>
          </p:cNvPr>
          <p:cNvSpPr txBox="1">
            <a:spLocks/>
          </p:cNvSpPr>
          <p:nvPr/>
        </p:nvSpPr>
        <p:spPr>
          <a:xfrm>
            <a:off x="124428" y="1384896"/>
            <a:ext cx="8895144" cy="19748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5314D2-05BF-464C-9B00-AA167E9CF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25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7A0A46-728E-453C-85C9-7296045E52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12449"/>
            <a:ext cx="9144000" cy="4571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516AB0C-C65B-4C95-81F5-D48F817476AC}"/>
              </a:ext>
            </a:extLst>
          </p:cNvPr>
          <p:cNvSpPr/>
          <p:nvPr/>
        </p:nvSpPr>
        <p:spPr>
          <a:xfrm>
            <a:off x="1" y="0"/>
            <a:ext cx="9143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/>
              <a:t>Jeff’s Guideposts: Live While You Are Alive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2567AB-2506-4CFF-8149-36649C4F79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5114" y="3145133"/>
            <a:ext cx="3613771" cy="29388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D49D34-D419-4F62-906A-BCEE2A92B01E}"/>
              </a:ext>
            </a:extLst>
          </p:cNvPr>
          <p:cNvSpPr txBox="1"/>
          <p:nvPr/>
        </p:nvSpPr>
        <p:spPr>
          <a:xfrm>
            <a:off x="565252" y="898463"/>
            <a:ext cx="71690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/>
              <a:t>Everyone dies, but not everyone lives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/>
              <a:t>In a voice recording, do you recognize who you hear</a:t>
            </a:r>
          </a:p>
        </p:txBody>
      </p:sp>
    </p:spTree>
    <p:extLst>
      <p:ext uri="{BB962C8B-B14F-4D97-AF65-F5344CB8AC3E}">
        <p14:creationId xmlns:p14="http://schemas.microsoft.com/office/powerpoint/2010/main" val="247024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A69D914-974F-4E6D-845A-D41D85A92478}"/>
              </a:ext>
            </a:extLst>
          </p:cNvPr>
          <p:cNvSpPr txBox="1">
            <a:spLocks/>
          </p:cNvSpPr>
          <p:nvPr/>
        </p:nvSpPr>
        <p:spPr>
          <a:xfrm>
            <a:off x="124428" y="1384896"/>
            <a:ext cx="8895144" cy="19748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5314D2-05BF-464C-9B00-AA167E9CF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26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7A0A46-728E-453C-85C9-7296045E52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12449"/>
            <a:ext cx="9144000" cy="4571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516AB0C-C65B-4C95-81F5-D48F817476AC}"/>
              </a:ext>
            </a:extLst>
          </p:cNvPr>
          <p:cNvSpPr/>
          <p:nvPr/>
        </p:nvSpPr>
        <p:spPr>
          <a:xfrm>
            <a:off x="349932" y="-20259"/>
            <a:ext cx="78448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/>
              <a:t>The Speed of Life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2DAC1B-4025-43EA-A8AE-8DB36EA45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9932" y="1124421"/>
            <a:ext cx="3944135" cy="24957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5EF543-E032-42C8-B035-68824B2ED9AA}"/>
              </a:ext>
            </a:extLst>
          </p:cNvPr>
          <p:cNvSpPr txBox="1"/>
          <p:nvPr/>
        </p:nvSpPr>
        <p:spPr>
          <a:xfrm>
            <a:off x="349932" y="4164782"/>
            <a:ext cx="797089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/>
              <a:t>It’s Gone in a blink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/>
              <a:t>I failed over and over in life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/>
              <a:t>Impossible is what someone cannot do until someone has done it</a:t>
            </a:r>
          </a:p>
        </p:txBody>
      </p:sp>
    </p:spTree>
    <p:extLst>
      <p:ext uri="{BB962C8B-B14F-4D97-AF65-F5344CB8AC3E}">
        <p14:creationId xmlns:p14="http://schemas.microsoft.com/office/powerpoint/2010/main" val="35563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5314D2-05BF-464C-9B00-AA167E9CF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27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7A0A46-728E-453C-85C9-7296045E52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12449"/>
            <a:ext cx="9144000" cy="4571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516AB0C-C65B-4C95-81F5-D48F817476AC}"/>
              </a:ext>
            </a:extLst>
          </p:cNvPr>
          <p:cNvSpPr/>
          <p:nvPr/>
        </p:nvSpPr>
        <p:spPr>
          <a:xfrm>
            <a:off x="349932" y="-20259"/>
            <a:ext cx="78448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/>
              <a:t>What is Most Important?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ED168F-2A54-4631-A424-0962362FE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0206" y="1287574"/>
            <a:ext cx="3263537" cy="22196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2AC213-5051-464E-B871-ACD79E0B5881}"/>
              </a:ext>
            </a:extLst>
          </p:cNvPr>
          <p:cNvSpPr txBox="1"/>
          <p:nvPr/>
        </p:nvSpPr>
        <p:spPr>
          <a:xfrm>
            <a:off x="392402" y="3993272"/>
            <a:ext cx="835919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/>
              <a:t>Keep the most important things the most important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/>
              <a:t>No one can tell you that you can only be so Great</a:t>
            </a:r>
          </a:p>
        </p:txBody>
      </p:sp>
    </p:spTree>
    <p:extLst>
      <p:ext uri="{BB962C8B-B14F-4D97-AF65-F5344CB8AC3E}">
        <p14:creationId xmlns:p14="http://schemas.microsoft.com/office/powerpoint/2010/main" val="1170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A69D914-974F-4E6D-845A-D41D85A92478}"/>
              </a:ext>
            </a:extLst>
          </p:cNvPr>
          <p:cNvSpPr txBox="1">
            <a:spLocks/>
          </p:cNvSpPr>
          <p:nvPr/>
        </p:nvSpPr>
        <p:spPr>
          <a:xfrm>
            <a:off x="124428" y="1384896"/>
            <a:ext cx="8895144" cy="19748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5314D2-05BF-464C-9B00-AA167E9CF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28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7A0A46-728E-453C-85C9-7296045E52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12449"/>
            <a:ext cx="9144000" cy="4571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516AB0C-C65B-4C95-81F5-D48F817476AC}"/>
              </a:ext>
            </a:extLst>
          </p:cNvPr>
          <p:cNvSpPr/>
          <p:nvPr/>
        </p:nvSpPr>
        <p:spPr>
          <a:xfrm>
            <a:off x="349932" y="-20259"/>
            <a:ext cx="78448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/>
              <a:t>Where Are You Focused?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6C38A3-CA1C-4000-96D6-28FB05CF1C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9751" y="1972699"/>
            <a:ext cx="3422469" cy="22816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39E0DA-7487-4216-A185-AD89EEA30CBA}"/>
              </a:ext>
            </a:extLst>
          </p:cNvPr>
          <p:cNvSpPr txBox="1"/>
          <p:nvPr/>
        </p:nvSpPr>
        <p:spPr>
          <a:xfrm>
            <a:off x="349932" y="2328692"/>
            <a:ext cx="36124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/>
              <a:t>Your Gifts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/>
              <a:t>Good is the enemy of Great</a:t>
            </a:r>
          </a:p>
        </p:txBody>
      </p:sp>
    </p:spTree>
    <p:extLst>
      <p:ext uri="{BB962C8B-B14F-4D97-AF65-F5344CB8AC3E}">
        <p14:creationId xmlns:p14="http://schemas.microsoft.com/office/powerpoint/2010/main" val="232677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5314D2-05BF-464C-9B00-AA167E9CF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29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7A0A46-728E-453C-85C9-7296045E52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12449"/>
            <a:ext cx="9144000" cy="4571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516AB0C-C65B-4C95-81F5-D48F817476AC}"/>
              </a:ext>
            </a:extLst>
          </p:cNvPr>
          <p:cNvSpPr/>
          <p:nvPr/>
        </p:nvSpPr>
        <p:spPr>
          <a:xfrm>
            <a:off x="349932" y="-20259"/>
            <a:ext cx="78448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/>
              <a:t>I Can’t Do It Alone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2CDAD7-27BC-4E4A-A816-E6284488B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3422" y="1927036"/>
            <a:ext cx="3820555" cy="28654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DAF4C1-D391-48BF-B4E8-35FB5827F5E2}"/>
              </a:ext>
            </a:extLst>
          </p:cNvPr>
          <p:cNvSpPr txBox="1"/>
          <p:nvPr/>
        </p:nvSpPr>
        <p:spPr>
          <a:xfrm>
            <a:off x="490022" y="2221622"/>
            <a:ext cx="40819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/>
              <a:t>No one does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/>
              <a:t>Prepare for Greatness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/>
              <a:t>The mountain echo</a:t>
            </a:r>
          </a:p>
        </p:txBody>
      </p:sp>
    </p:spTree>
    <p:extLst>
      <p:ext uri="{BB962C8B-B14F-4D97-AF65-F5344CB8AC3E}">
        <p14:creationId xmlns:p14="http://schemas.microsoft.com/office/powerpoint/2010/main" val="86888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852735-1648-4D11-9B14-065E47807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12449"/>
            <a:ext cx="9144000" cy="4571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A69D914-974F-4E6D-845A-D41D85A92478}"/>
              </a:ext>
            </a:extLst>
          </p:cNvPr>
          <p:cNvSpPr txBox="1">
            <a:spLocks/>
          </p:cNvSpPr>
          <p:nvPr/>
        </p:nvSpPr>
        <p:spPr>
          <a:xfrm>
            <a:off x="124428" y="1384896"/>
            <a:ext cx="8895144" cy="19748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5314D2-05BF-464C-9B00-AA167E9CF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3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73E3E6-9F7F-42F3-8A24-7B2E4D754757}"/>
              </a:ext>
            </a:extLst>
          </p:cNvPr>
          <p:cNvSpPr/>
          <p:nvPr/>
        </p:nvSpPr>
        <p:spPr>
          <a:xfrm>
            <a:off x="349932" y="-20259"/>
            <a:ext cx="78448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/>
              <a:t>G is My Favorite Letter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3ABE6E-B136-44AF-8A72-7C872AC6FAAD}"/>
              </a:ext>
            </a:extLst>
          </p:cNvPr>
          <p:cNvSpPr txBox="1"/>
          <p:nvPr/>
        </p:nvSpPr>
        <p:spPr>
          <a:xfrm>
            <a:off x="2913812" y="1474612"/>
            <a:ext cx="2717074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 dirty="0">
                <a:latin typeface="Arial Black" panose="020B0A04020102020204" pitchFamily="34" charset="0"/>
              </a:rPr>
              <a:t>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6A1522-849A-4DD0-8C14-7FE982E7778A}"/>
              </a:ext>
            </a:extLst>
          </p:cNvPr>
          <p:cNvSpPr txBox="1"/>
          <p:nvPr/>
        </p:nvSpPr>
        <p:spPr>
          <a:xfrm>
            <a:off x="1153550" y="5091000"/>
            <a:ext cx="6836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God, Great, Gratitude, Grow, Give……….</a:t>
            </a:r>
          </a:p>
        </p:txBody>
      </p:sp>
    </p:spTree>
    <p:extLst>
      <p:ext uri="{BB962C8B-B14F-4D97-AF65-F5344CB8AC3E}">
        <p14:creationId xmlns:p14="http://schemas.microsoft.com/office/powerpoint/2010/main" val="309146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A69D914-974F-4E6D-845A-D41D85A92478}"/>
              </a:ext>
            </a:extLst>
          </p:cNvPr>
          <p:cNvSpPr txBox="1">
            <a:spLocks/>
          </p:cNvSpPr>
          <p:nvPr/>
        </p:nvSpPr>
        <p:spPr>
          <a:xfrm>
            <a:off x="124428" y="1384896"/>
            <a:ext cx="8895144" cy="19748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5314D2-05BF-464C-9B00-AA167E9CF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30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7A0A46-728E-453C-85C9-7296045E52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12449"/>
            <a:ext cx="9144000" cy="4571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516AB0C-C65B-4C95-81F5-D48F817476AC}"/>
              </a:ext>
            </a:extLst>
          </p:cNvPr>
          <p:cNvSpPr/>
          <p:nvPr/>
        </p:nvSpPr>
        <p:spPr>
          <a:xfrm>
            <a:off x="349932" y="-20259"/>
            <a:ext cx="78448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/>
              <a:t>Mirror, Mirror, On the Wall………..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09085F-3E24-4D87-A6A7-CFF9CCA43F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303" y="1180779"/>
            <a:ext cx="5242092" cy="25763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39EFCD-CB2A-4708-9691-C127500D0B87}"/>
              </a:ext>
            </a:extLst>
          </p:cNvPr>
          <p:cNvSpPr txBox="1"/>
          <p:nvPr/>
        </p:nvSpPr>
        <p:spPr>
          <a:xfrm>
            <a:off x="349932" y="4057013"/>
            <a:ext cx="80734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/>
              <a:t>Find the best in others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/>
              <a:t>Be honest with yourself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/>
              <a:t>Greatness mantra…..I can…..</a:t>
            </a:r>
          </a:p>
        </p:txBody>
      </p:sp>
    </p:spTree>
    <p:extLst>
      <p:ext uri="{BB962C8B-B14F-4D97-AF65-F5344CB8AC3E}">
        <p14:creationId xmlns:p14="http://schemas.microsoft.com/office/powerpoint/2010/main" val="299556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A69D914-974F-4E6D-845A-D41D85A92478}"/>
              </a:ext>
            </a:extLst>
          </p:cNvPr>
          <p:cNvSpPr txBox="1">
            <a:spLocks/>
          </p:cNvSpPr>
          <p:nvPr/>
        </p:nvSpPr>
        <p:spPr>
          <a:xfrm>
            <a:off x="124428" y="1384896"/>
            <a:ext cx="8895144" cy="19748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5314D2-05BF-464C-9B00-AA167E9CF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31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7A0A46-728E-453C-85C9-7296045E52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12449"/>
            <a:ext cx="9144000" cy="4571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516AB0C-C65B-4C95-81F5-D48F817476AC}"/>
              </a:ext>
            </a:extLst>
          </p:cNvPr>
          <p:cNvSpPr/>
          <p:nvPr/>
        </p:nvSpPr>
        <p:spPr>
          <a:xfrm>
            <a:off x="349932" y="-20259"/>
            <a:ext cx="78448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/>
              <a:t>Lean on 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AE5F38-F5DC-4672-BD1C-46E1CD990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446" y="1820370"/>
            <a:ext cx="1566808" cy="30787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F8F66E-A016-4F10-AD02-BC1EE8A7403D}"/>
              </a:ext>
            </a:extLst>
          </p:cNvPr>
          <p:cNvSpPr txBox="1"/>
          <p:nvPr/>
        </p:nvSpPr>
        <p:spPr>
          <a:xfrm>
            <a:off x="4272349" y="2487353"/>
            <a:ext cx="42323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/>
              <a:t>Share hard things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/>
              <a:t>We all struggle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/>
              <a:t>Your time is now</a:t>
            </a:r>
          </a:p>
        </p:txBody>
      </p:sp>
    </p:spTree>
    <p:extLst>
      <p:ext uri="{BB962C8B-B14F-4D97-AF65-F5344CB8AC3E}">
        <p14:creationId xmlns:p14="http://schemas.microsoft.com/office/powerpoint/2010/main" val="107836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5314D2-05BF-464C-9B00-AA167E9CF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32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7A0A46-728E-453C-85C9-7296045E52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12449"/>
            <a:ext cx="9144000" cy="4571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516AB0C-C65B-4C95-81F5-D48F817476AC}"/>
              </a:ext>
            </a:extLst>
          </p:cNvPr>
          <p:cNvSpPr/>
          <p:nvPr/>
        </p:nvSpPr>
        <p:spPr>
          <a:xfrm>
            <a:off x="349932" y="-20259"/>
            <a:ext cx="78448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/>
              <a:t>Greatness Triangle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5507435-66D2-4007-BC51-A81A0CAA5F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186" y="1115493"/>
            <a:ext cx="6238875" cy="542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3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A69D914-974F-4E6D-845A-D41D85A92478}"/>
              </a:ext>
            </a:extLst>
          </p:cNvPr>
          <p:cNvSpPr txBox="1">
            <a:spLocks/>
          </p:cNvSpPr>
          <p:nvPr/>
        </p:nvSpPr>
        <p:spPr>
          <a:xfrm>
            <a:off x="124428" y="1384896"/>
            <a:ext cx="8895144" cy="19748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5314D2-05BF-464C-9B00-AA167E9CF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33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7A0A46-728E-453C-85C9-7296045E52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12449"/>
            <a:ext cx="9144000" cy="4571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516AB0C-C65B-4C95-81F5-D48F817476AC}"/>
              </a:ext>
            </a:extLst>
          </p:cNvPr>
          <p:cNvSpPr/>
          <p:nvPr/>
        </p:nvSpPr>
        <p:spPr>
          <a:xfrm>
            <a:off x="349932" y="-20259"/>
            <a:ext cx="86696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/>
              <a:t>Life Lessons: Foundations for Greatness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73006F-3A21-431F-A380-5A2D144588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7354" y="2067932"/>
            <a:ext cx="4346714" cy="21733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BEE6A5-8E33-4319-A3EA-DB6CB42B934A}"/>
              </a:ext>
            </a:extLst>
          </p:cNvPr>
          <p:cNvSpPr txBox="1"/>
          <p:nvPr/>
        </p:nvSpPr>
        <p:spPr>
          <a:xfrm>
            <a:off x="349932" y="1384896"/>
            <a:ext cx="422206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/>
              <a:t>Loving parents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/>
              <a:t>No excuse, sir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/>
              <a:t>I can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/>
              <a:t>Daily mass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/>
              <a:t>Taps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/>
              <a:t>Pain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/>
              <a:t>Kindness, support</a:t>
            </a:r>
          </a:p>
        </p:txBody>
      </p:sp>
    </p:spTree>
    <p:extLst>
      <p:ext uri="{BB962C8B-B14F-4D97-AF65-F5344CB8AC3E}">
        <p14:creationId xmlns:p14="http://schemas.microsoft.com/office/powerpoint/2010/main" val="187865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5314D2-05BF-464C-9B00-AA167E9CF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34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7A0A46-728E-453C-85C9-7296045E52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12449"/>
            <a:ext cx="9144000" cy="4571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516AB0C-C65B-4C95-81F5-D48F817476AC}"/>
              </a:ext>
            </a:extLst>
          </p:cNvPr>
          <p:cNvSpPr/>
          <p:nvPr/>
        </p:nvSpPr>
        <p:spPr>
          <a:xfrm>
            <a:off x="349932" y="-20259"/>
            <a:ext cx="86696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/>
              <a:t>Opposites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E70ABD-6B74-438F-AF83-EAA13A2F237D}"/>
              </a:ext>
            </a:extLst>
          </p:cNvPr>
          <p:cNvSpPr txBox="1"/>
          <p:nvPr/>
        </p:nvSpPr>
        <p:spPr>
          <a:xfrm>
            <a:off x="339634" y="2562550"/>
            <a:ext cx="42323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/>
              <a:t>Failure/Success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/>
              <a:t>No/Yes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/>
              <a:t>Hate/Love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CE7F43-6EEE-40E4-BD85-FD2C90CA4B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5590" y="2039814"/>
            <a:ext cx="3868776" cy="261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66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A69D914-974F-4E6D-845A-D41D85A92478}"/>
              </a:ext>
            </a:extLst>
          </p:cNvPr>
          <p:cNvSpPr txBox="1">
            <a:spLocks/>
          </p:cNvSpPr>
          <p:nvPr/>
        </p:nvSpPr>
        <p:spPr>
          <a:xfrm>
            <a:off x="124428" y="1384896"/>
            <a:ext cx="8895144" cy="19748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5314D2-05BF-464C-9B00-AA167E9CF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35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7A0A46-728E-453C-85C9-7296045E52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12449"/>
            <a:ext cx="9144000" cy="4571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516AB0C-C65B-4C95-81F5-D48F817476AC}"/>
              </a:ext>
            </a:extLst>
          </p:cNvPr>
          <p:cNvSpPr/>
          <p:nvPr/>
        </p:nvSpPr>
        <p:spPr>
          <a:xfrm>
            <a:off x="349932" y="-20259"/>
            <a:ext cx="86696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/>
              <a:t>What If?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1E9D65-2736-4FF2-B932-CBF545FC8F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1730" y="2481262"/>
            <a:ext cx="4537842" cy="18954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AE430B2-B81D-4AF5-AB7C-CE989400B3F7}"/>
              </a:ext>
            </a:extLst>
          </p:cNvPr>
          <p:cNvSpPr txBox="1"/>
          <p:nvPr/>
        </p:nvSpPr>
        <p:spPr>
          <a:xfrm>
            <a:off x="471528" y="2131280"/>
            <a:ext cx="481792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/>
              <a:t>Medical diagnosis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/>
              <a:t>Took a chance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/>
              <a:t>No led to Greatness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/>
              <a:t>Your last day was coming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/>
              <a:t>You knew you could do more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/>
              <a:t>Burn the ships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320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172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A69D914-974F-4E6D-845A-D41D85A92478}"/>
              </a:ext>
            </a:extLst>
          </p:cNvPr>
          <p:cNvSpPr txBox="1">
            <a:spLocks/>
          </p:cNvSpPr>
          <p:nvPr/>
        </p:nvSpPr>
        <p:spPr>
          <a:xfrm>
            <a:off x="124428" y="1384896"/>
            <a:ext cx="8895144" cy="19748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5314D2-05BF-464C-9B00-AA167E9CF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36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7A0A46-728E-453C-85C9-7296045E52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12449"/>
            <a:ext cx="9144000" cy="4571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516AB0C-C65B-4C95-81F5-D48F817476AC}"/>
              </a:ext>
            </a:extLst>
          </p:cNvPr>
          <p:cNvSpPr/>
          <p:nvPr/>
        </p:nvSpPr>
        <p:spPr>
          <a:xfrm>
            <a:off x="349932" y="-20259"/>
            <a:ext cx="86696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/>
              <a:t>Ask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561EB3-0103-474F-8605-AFA258AF7A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5138" y="2199575"/>
            <a:ext cx="4125045" cy="23203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A668F5-FEF2-4418-9781-67E1B5F9BB5D}"/>
              </a:ext>
            </a:extLst>
          </p:cNvPr>
          <p:cNvSpPr txBox="1"/>
          <p:nvPr/>
        </p:nvSpPr>
        <p:spPr>
          <a:xfrm>
            <a:off x="344123" y="3136612"/>
            <a:ext cx="4008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/>
              <a:t>For what you want</a:t>
            </a:r>
          </a:p>
        </p:txBody>
      </p:sp>
    </p:spTree>
    <p:extLst>
      <p:ext uri="{BB962C8B-B14F-4D97-AF65-F5344CB8AC3E}">
        <p14:creationId xmlns:p14="http://schemas.microsoft.com/office/powerpoint/2010/main" val="244127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A69D914-974F-4E6D-845A-D41D85A92478}"/>
              </a:ext>
            </a:extLst>
          </p:cNvPr>
          <p:cNvSpPr txBox="1">
            <a:spLocks/>
          </p:cNvSpPr>
          <p:nvPr/>
        </p:nvSpPr>
        <p:spPr>
          <a:xfrm>
            <a:off x="124428" y="1384896"/>
            <a:ext cx="8895144" cy="19748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5314D2-05BF-464C-9B00-AA167E9CF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37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7A0A46-728E-453C-85C9-7296045E52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12449"/>
            <a:ext cx="9144000" cy="4571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516AB0C-C65B-4C95-81F5-D48F817476AC}"/>
              </a:ext>
            </a:extLst>
          </p:cNvPr>
          <p:cNvSpPr/>
          <p:nvPr/>
        </p:nvSpPr>
        <p:spPr>
          <a:xfrm>
            <a:off x="349932" y="-20259"/>
            <a:ext cx="86696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/>
              <a:t>Apologize and Forgive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59E963-E73E-4AC5-8979-9FD18690B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1348" y="2151728"/>
            <a:ext cx="3401811" cy="25545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EFBF3F-F719-47BD-B58D-136FF0153EE3}"/>
              </a:ext>
            </a:extLst>
          </p:cNvPr>
          <p:cNvSpPr txBox="1"/>
          <p:nvPr/>
        </p:nvSpPr>
        <p:spPr>
          <a:xfrm>
            <a:off x="455585" y="2082471"/>
            <a:ext cx="44399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/>
              <a:t>I am sorry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/>
              <a:t>I forgive you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/>
              <a:t>Learn to live each day as if it were your last….. Someday it will be.</a:t>
            </a:r>
          </a:p>
        </p:txBody>
      </p:sp>
    </p:spTree>
    <p:extLst>
      <p:ext uri="{BB962C8B-B14F-4D97-AF65-F5344CB8AC3E}">
        <p14:creationId xmlns:p14="http://schemas.microsoft.com/office/powerpoint/2010/main" val="426610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A69D914-974F-4E6D-845A-D41D85A92478}"/>
              </a:ext>
            </a:extLst>
          </p:cNvPr>
          <p:cNvSpPr txBox="1">
            <a:spLocks/>
          </p:cNvSpPr>
          <p:nvPr/>
        </p:nvSpPr>
        <p:spPr>
          <a:xfrm>
            <a:off x="124428" y="1384896"/>
            <a:ext cx="8895144" cy="19748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5314D2-05BF-464C-9B00-AA167E9CF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38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7A0A46-728E-453C-85C9-7296045E52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12449"/>
            <a:ext cx="9144000" cy="4571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516AB0C-C65B-4C95-81F5-D48F817476AC}"/>
              </a:ext>
            </a:extLst>
          </p:cNvPr>
          <p:cNvSpPr/>
          <p:nvPr/>
        </p:nvSpPr>
        <p:spPr>
          <a:xfrm>
            <a:off x="349932" y="-20259"/>
            <a:ext cx="86696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/>
              <a:t>Greatness Barriers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76E23B-3270-4FBE-8ABE-463B0E9E7A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7509" y="1008600"/>
            <a:ext cx="4814486" cy="24072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DE0F2E-5E0F-481D-AE0D-309C2C87E015}"/>
              </a:ext>
            </a:extLst>
          </p:cNvPr>
          <p:cNvSpPr txBox="1"/>
          <p:nvPr/>
        </p:nvSpPr>
        <p:spPr>
          <a:xfrm>
            <a:off x="349932" y="3680717"/>
            <a:ext cx="758439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/>
              <a:t>Darkness inside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/>
              <a:t>Use your talent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/>
              <a:t>Ignore someone’s opinion of you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/>
              <a:t>Do not let the past consume you. Be great today and in the future.</a:t>
            </a:r>
          </a:p>
        </p:txBody>
      </p:sp>
    </p:spTree>
    <p:extLst>
      <p:ext uri="{BB962C8B-B14F-4D97-AF65-F5344CB8AC3E}">
        <p14:creationId xmlns:p14="http://schemas.microsoft.com/office/powerpoint/2010/main" val="15025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A69D914-974F-4E6D-845A-D41D85A92478}"/>
              </a:ext>
            </a:extLst>
          </p:cNvPr>
          <p:cNvSpPr txBox="1">
            <a:spLocks/>
          </p:cNvSpPr>
          <p:nvPr/>
        </p:nvSpPr>
        <p:spPr>
          <a:xfrm>
            <a:off x="349932" y="2652455"/>
            <a:ext cx="3092434" cy="14145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Wanda, the nun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My sister, Allison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batting cage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5314D2-05BF-464C-9B00-AA167E9CF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39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7A0A46-728E-453C-85C9-7296045E52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12449"/>
            <a:ext cx="9144000" cy="4571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516AB0C-C65B-4C95-81F5-D48F817476AC}"/>
              </a:ext>
            </a:extLst>
          </p:cNvPr>
          <p:cNvSpPr/>
          <p:nvPr/>
        </p:nvSpPr>
        <p:spPr>
          <a:xfrm>
            <a:off x="349932" y="-20259"/>
            <a:ext cx="86696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/>
              <a:t>11G Stories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D430DA-E715-4D60-BA17-95FF4A633E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0535" y="1586946"/>
            <a:ext cx="3376023" cy="354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25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852735-1648-4D11-9B14-065E47807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12449"/>
            <a:ext cx="9144000" cy="4571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A69D914-974F-4E6D-845A-D41D85A92478}"/>
              </a:ext>
            </a:extLst>
          </p:cNvPr>
          <p:cNvSpPr txBox="1">
            <a:spLocks/>
          </p:cNvSpPr>
          <p:nvPr/>
        </p:nvSpPr>
        <p:spPr>
          <a:xfrm>
            <a:off x="124428" y="1384896"/>
            <a:ext cx="8895144" cy="19748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5314D2-05BF-464C-9B00-AA167E9CF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4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73E3E6-9F7F-42F3-8A24-7B2E4D754757}"/>
              </a:ext>
            </a:extLst>
          </p:cNvPr>
          <p:cNvSpPr/>
          <p:nvPr/>
        </p:nvSpPr>
        <p:spPr>
          <a:xfrm>
            <a:off x="349932" y="-20259"/>
            <a:ext cx="78448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/>
              <a:t>Why?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15D52F-9EE6-4711-B9A8-E9A71A955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604" y="1290876"/>
            <a:ext cx="4584791" cy="25784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1F0663-037F-4510-89EB-20B0F2339DFE}"/>
              </a:ext>
            </a:extLst>
          </p:cNvPr>
          <p:cNvSpPr txBox="1"/>
          <p:nvPr/>
        </p:nvSpPr>
        <p:spPr>
          <a:xfrm>
            <a:off x="124428" y="4086472"/>
            <a:ext cx="88951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/>
              <a:t>Help Others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/>
              <a:t>Family Member, Friend, Colleague, Trusted Advisor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/>
              <a:t>Greatness is within all of us</a:t>
            </a:r>
          </a:p>
        </p:txBody>
      </p:sp>
    </p:spTree>
    <p:extLst>
      <p:ext uri="{BB962C8B-B14F-4D97-AF65-F5344CB8AC3E}">
        <p14:creationId xmlns:p14="http://schemas.microsoft.com/office/powerpoint/2010/main" val="171152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5314D2-05BF-464C-9B00-AA167E9CF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40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7A0A46-728E-453C-85C9-7296045E52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12449"/>
            <a:ext cx="9144000" cy="4571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516AB0C-C65B-4C95-81F5-D48F817476AC}"/>
              </a:ext>
            </a:extLst>
          </p:cNvPr>
          <p:cNvSpPr/>
          <p:nvPr/>
        </p:nvSpPr>
        <p:spPr>
          <a:xfrm>
            <a:off x="349932" y="-20259"/>
            <a:ext cx="86696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/>
              <a:t>Effort Matters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AA9FAE-717C-46CC-8B44-7CCDE21A3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267" y="1864041"/>
            <a:ext cx="3048000" cy="304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8B33B3-4B37-424B-9384-C8248E37B187}"/>
              </a:ext>
            </a:extLst>
          </p:cNvPr>
          <p:cNvSpPr txBox="1"/>
          <p:nvPr/>
        </p:nvSpPr>
        <p:spPr>
          <a:xfrm>
            <a:off x="226546" y="3095654"/>
            <a:ext cx="5136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/>
              <a:t>What are you willing to do?</a:t>
            </a:r>
          </a:p>
        </p:txBody>
      </p:sp>
    </p:spTree>
    <p:extLst>
      <p:ext uri="{BB962C8B-B14F-4D97-AF65-F5344CB8AC3E}">
        <p14:creationId xmlns:p14="http://schemas.microsoft.com/office/powerpoint/2010/main" val="193552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5314D2-05BF-464C-9B00-AA167E9CF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41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7A0A46-728E-453C-85C9-7296045E52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12449"/>
            <a:ext cx="9144000" cy="4571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516AB0C-C65B-4C95-81F5-D48F817476AC}"/>
              </a:ext>
            </a:extLst>
          </p:cNvPr>
          <p:cNvSpPr/>
          <p:nvPr/>
        </p:nvSpPr>
        <p:spPr>
          <a:xfrm>
            <a:off x="349932" y="-20259"/>
            <a:ext cx="86696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/>
              <a:t>In Closing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CA9620D-8EC1-43D2-BB28-1959EDE4B8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515" y="1093077"/>
            <a:ext cx="6020970" cy="526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3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852735-1648-4D11-9B14-065E478078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717002"/>
            <a:ext cx="9144000" cy="45719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F1138AA-850A-4B61-A1F3-D2518C91FC44}"/>
              </a:ext>
            </a:extLst>
          </p:cNvPr>
          <p:cNvSpPr txBox="1">
            <a:spLocks/>
          </p:cNvSpPr>
          <p:nvPr/>
        </p:nvSpPr>
        <p:spPr>
          <a:xfrm>
            <a:off x="517358" y="1166018"/>
            <a:ext cx="8398042" cy="45259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4B7F42-8205-4218-81B2-A1A00DFC4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42</a:t>
            </a:fld>
            <a:endParaRPr lang="en-US" dirty="0"/>
          </a:p>
        </p:txBody>
      </p:sp>
      <p:pic>
        <p:nvPicPr>
          <p:cNvPr id="10" name="Picture 8" descr="http://infinitydesktops.com/free-gallery/success.jpg">
            <a:extLst>
              <a:ext uri="{FF2B5EF4-FFF2-40B4-BE49-F238E27FC236}">
                <a16:creationId xmlns:a16="http://schemas.microsoft.com/office/drawing/2014/main" id="{23C12AC1-699E-4DE3-BF6A-CDA3637B9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58" y="1240532"/>
            <a:ext cx="8369838" cy="4854746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CDEE842-6D87-4EEC-B8EC-AA0CE4FB380A}"/>
              </a:ext>
            </a:extLst>
          </p:cNvPr>
          <p:cNvSpPr txBox="1">
            <a:spLocks/>
          </p:cNvSpPr>
          <p:nvPr/>
        </p:nvSpPr>
        <p:spPr bwMode="auto">
          <a:xfrm>
            <a:off x="707134" y="1304854"/>
            <a:ext cx="8109284" cy="4648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indent="-400050" algn="ctr">
              <a:buNone/>
            </a:pPr>
            <a:r>
              <a:rPr lang="en-US" sz="3600" b="1" i="1" dirty="0"/>
              <a:t>You don’t have to be great to start, </a:t>
            </a:r>
          </a:p>
          <a:p>
            <a:pPr marL="400050" indent="-400050" algn="ctr">
              <a:buNone/>
            </a:pPr>
            <a:r>
              <a:rPr lang="en-US" sz="3600" b="1" i="1" dirty="0"/>
              <a:t>but you have to start to be great.</a:t>
            </a:r>
            <a:endParaRPr lang="en-US" sz="3600" b="1" dirty="0"/>
          </a:p>
          <a:p>
            <a:pPr marL="400050" indent="-400050" algn="ctr">
              <a:buNone/>
            </a:pPr>
            <a:r>
              <a:rPr lang="en-US" sz="3600" b="1" dirty="0"/>
              <a:t> 						     </a:t>
            </a:r>
            <a:r>
              <a:rPr lang="en-US" b="1" dirty="0"/>
              <a:t>Joe Sabah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finish line2">
            <a:extLst>
              <a:ext uri="{FF2B5EF4-FFF2-40B4-BE49-F238E27FC236}">
                <a16:creationId xmlns:a16="http://schemas.microsoft.com/office/drawing/2014/main" id="{40D66625-1170-4A52-B913-3120DE3B5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122" y="3349333"/>
            <a:ext cx="2243228" cy="260372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FA6BDA-6573-4A9C-998F-4C10592FFFF6}"/>
              </a:ext>
            </a:extLst>
          </p:cNvPr>
          <p:cNvSpPr txBox="1"/>
          <p:nvPr/>
        </p:nvSpPr>
        <p:spPr>
          <a:xfrm>
            <a:off x="397042" y="66932"/>
            <a:ext cx="5303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11G - Be </a:t>
            </a:r>
            <a:r>
              <a:rPr lang="en-US" sz="3200" b="1" dirty="0"/>
              <a:t>Great!</a:t>
            </a:r>
          </a:p>
        </p:txBody>
      </p:sp>
    </p:spTree>
    <p:extLst>
      <p:ext uri="{BB962C8B-B14F-4D97-AF65-F5344CB8AC3E}">
        <p14:creationId xmlns:p14="http://schemas.microsoft.com/office/powerpoint/2010/main" val="37517749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852735-1648-4D11-9B14-065E47807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12449"/>
            <a:ext cx="9144000" cy="4571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A69D914-974F-4E6D-845A-D41D85A92478}"/>
              </a:ext>
            </a:extLst>
          </p:cNvPr>
          <p:cNvSpPr txBox="1">
            <a:spLocks/>
          </p:cNvSpPr>
          <p:nvPr/>
        </p:nvSpPr>
        <p:spPr>
          <a:xfrm>
            <a:off x="124428" y="1384896"/>
            <a:ext cx="8895144" cy="19748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5314D2-05BF-464C-9B00-AA167E9CF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5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73E3E6-9F7F-42F3-8A24-7B2E4D754757}"/>
              </a:ext>
            </a:extLst>
          </p:cNvPr>
          <p:cNvSpPr/>
          <p:nvPr/>
        </p:nvSpPr>
        <p:spPr>
          <a:xfrm>
            <a:off x="349932" y="-20259"/>
            <a:ext cx="78448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/>
              <a:t>Two Things to Know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97CA5B-33DC-40D0-A6F0-EA83A8682467}"/>
              </a:ext>
            </a:extLst>
          </p:cNvPr>
          <p:cNvSpPr txBox="1"/>
          <p:nvPr/>
        </p:nvSpPr>
        <p:spPr>
          <a:xfrm>
            <a:off x="667880" y="4994620"/>
            <a:ext cx="55087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/>
              <a:t>My internal mission statement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/>
              <a:t>My belief system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5C2E4F-A695-49DE-B32F-9D78A4510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1659" y="1374171"/>
            <a:ext cx="2520682" cy="320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54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852735-1648-4D11-9B14-065E47807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12449"/>
            <a:ext cx="9144000" cy="4571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5314D2-05BF-464C-9B00-AA167E9CF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6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73E3E6-9F7F-42F3-8A24-7B2E4D754757}"/>
              </a:ext>
            </a:extLst>
          </p:cNvPr>
          <p:cNvSpPr/>
          <p:nvPr/>
        </p:nvSpPr>
        <p:spPr>
          <a:xfrm>
            <a:off x="349932" y="-20259"/>
            <a:ext cx="78448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/>
              <a:t>Curriculum Design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584E3D-B669-4D64-AD57-120B1E71F9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7769" y="2342923"/>
            <a:ext cx="4816231" cy="21721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C6962F-297D-4B52-AB4C-973E2CB8E058}"/>
              </a:ext>
            </a:extLst>
          </p:cNvPr>
          <p:cNvSpPr txBox="1"/>
          <p:nvPr/>
        </p:nvSpPr>
        <p:spPr>
          <a:xfrm>
            <a:off x="349932" y="1413061"/>
            <a:ext cx="362946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/>
              <a:t>Knowledge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/>
              <a:t>Inspiration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/>
              <a:t>Motivation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/>
              <a:t>Mindset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/>
              <a:t>Improved Health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/>
              <a:t>Weekly Video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/>
              <a:t>Monthly Program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/>
              <a:t>Guests</a:t>
            </a:r>
          </a:p>
        </p:txBody>
      </p:sp>
    </p:spTree>
    <p:extLst>
      <p:ext uri="{BB962C8B-B14F-4D97-AF65-F5344CB8AC3E}">
        <p14:creationId xmlns:p14="http://schemas.microsoft.com/office/powerpoint/2010/main" val="346708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852735-1648-4D11-9B14-065E47807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12449"/>
            <a:ext cx="9144000" cy="4571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A69D914-974F-4E6D-845A-D41D85A92478}"/>
              </a:ext>
            </a:extLst>
          </p:cNvPr>
          <p:cNvSpPr txBox="1">
            <a:spLocks/>
          </p:cNvSpPr>
          <p:nvPr/>
        </p:nvSpPr>
        <p:spPr>
          <a:xfrm>
            <a:off x="124428" y="1384896"/>
            <a:ext cx="8895144" cy="19748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5314D2-05BF-464C-9B00-AA167E9CF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7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73E3E6-9F7F-42F3-8A24-7B2E4D754757}"/>
              </a:ext>
            </a:extLst>
          </p:cNvPr>
          <p:cNvSpPr/>
          <p:nvPr/>
        </p:nvSpPr>
        <p:spPr>
          <a:xfrm>
            <a:off x="349932" y="-20259"/>
            <a:ext cx="78448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/>
              <a:t>Greatness is Different for Everyone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2D21053-3FE7-4CD6-B752-ED367FC72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8923" y="1007618"/>
            <a:ext cx="4426154" cy="29454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903D76-A1C5-455E-AA2D-1B3D9D645F48}"/>
              </a:ext>
            </a:extLst>
          </p:cNvPr>
          <p:cNvSpPr txBox="1"/>
          <p:nvPr/>
        </p:nvSpPr>
        <p:spPr>
          <a:xfrm>
            <a:off x="349932" y="4280722"/>
            <a:ext cx="53252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/>
              <a:t>Your own greatness DNA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/>
              <a:t>Different callings in life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/>
              <a:t>Beauty is inside of everyone</a:t>
            </a:r>
          </a:p>
        </p:txBody>
      </p:sp>
    </p:spTree>
    <p:extLst>
      <p:ext uri="{BB962C8B-B14F-4D97-AF65-F5344CB8AC3E}">
        <p14:creationId xmlns:p14="http://schemas.microsoft.com/office/powerpoint/2010/main" val="120085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852735-1648-4D11-9B14-065E47807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12449"/>
            <a:ext cx="9144000" cy="4571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A69D914-974F-4E6D-845A-D41D85A92478}"/>
              </a:ext>
            </a:extLst>
          </p:cNvPr>
          <p:cNvSpPr txBox="1">
            <a:spLocks/>
          </p:cNvSpPr>
          <p:nvPr/>
        </p:nvSpPr>
        <p:spPr>
          <a:xfrm>
            <a:off x="124428" y="1384896"/>
            <a:ext cx="8895144" cy="19748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5314D2-05BF-464C-9B00-AA167E9CF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8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73E3E6-9F7F-42F3-8A24-7B2E4D754757}"/>
              </a:ext>
            </a:extLst>
          </p:cNvPr>
          <p:cNvSpPr/>
          <p:nvPr/>
        </p:nvSpPr>
        <p:spPr>
          <a:xfrm>
            <a:off x="349932" y="-20259"/>
            <a:ext cx="78448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/>
              <a:t>Be Yourself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344116-3D92-409E-919E-CCB395704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2918" y="1657285"/>
            <a:ext cx="4118164" cy="19093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882DB0-35A9-4F5F-BF31-C0F84CD834C5}"/>
              </a:ext>
            </a:extLst>
          </p:cNvPr>
          <p:cNvSpPr txBox="1"/>
          <p:nvPr/>
        </p:nvSpPr>
        <p:spPr>
          <a:xfrm>
            <a:off x="349932" y="4176653"/>
            <a:ext cx="72104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/>
              <a:t>You can not be something you are not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/>
              <a:t>Who are you growing into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/>
              <a:t>Human gifts are different, even invisible</a:t>
            </a:r>
          </a:p>
        </p:txBody>
      </p:sp>
    </p:spTree>
    <p:extLst>
      <p:ext uri="{BB962C8B-B14F-4D97-AF65-F5344CB8AC3E}">
        <p14:creationId xmlns:p14="http://schemas.microsoft.com/office/powerpoint/2010/main" val="348050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852735-1648-4D11-9B14-065E47807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12449"/>
            <a:ext cx="9144000" cy="4571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A69D914-974F-4E6D-845A-D41D85A92478}"/>
              </a:ext>
            </a:extLst>
          </p:cNvPr>
          <p:cNvSpPr txBox="1">
            <a:spLocks/>
          </p:cNvSpPr>
          <p:nvPr/>
        </p:nvSpPr>
        <p:spPr>
          <a:xfrm>
            <a:off x="124428" y="1384896"/>
            <a:ext cx="8895144" cy="19748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5314D2-05BF-464C-9B00-AA167E9CF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6D059-C0BB-4F98-8040-76D959D3FDC2}" type="slidenum">
              <a:rPr lang="en-US" smtClean="0"/>
              <a:t>9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73E3E6-9F7F-42F3-8A24-7B2E4D754757}"/>
              </a:ext>
            </a:extLst>
          </p:cNvPr>
          <p:cNvSpPr/>
          <p:nvPr/>
        </p:nvSpPr>
        <p:spPr>
          <a:xfrm>
            <a:off x="349932" y="-20259"/>
            <a:ext cx="78448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/>
              <a:t>What We Will Explore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D3B907-5F00-4406-9BFE-507A359A94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2349" y="2713338"/>
            <a:ext cx="4316163" cy="14313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892808-2BE3-45B0-B341-4EA077C4F3AD}"/>
              </a:ext>
            </a:extLst>
          </p:cNvPr>
          <p:cNvSpPr txBox="1"/>
          <p:nvPr/>
        </p:nvSpPr>
        <p:spPr>
          <a:xfrm>
            <a:off x="349932" y="1097586"/>
            <a:ext cx="462211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/>
              <a:t>Power of You Connection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/>
              <a:t>G Words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/>
              <a:t>Perspective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/>
              <a:t>Jeff’s Guideposts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/>
              <a:t>Life Lessons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/>
              <a:t>Opposites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/>
              <a:t>What If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/>
              <a:t>Barriers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dirty="0"/>
              <a:t>Stories</a:t>
            </a:r>
          </a:p>
        </p:txBody>
      </p:sp>
    </p:spTree>
    <p:extLst>
      <p:ext uri="{BB962C8B-B14F-4D97-AF65-F5344CB8AC3E}">
        <p14:creationId xmlns:p14="http://schemas.microsoft.com/office/powerpoint/2010/main" val="181784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2518</TotalTime>
  <Words>679</Words>
  <Application>Microsoft Office PowerPoint</Application>
  <PresentationFormat>On-screen Show (4:3)</PresentationFormat>
  <Paragraphs>195</Paragraphs>
  <Slides>42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9" baseType="lpstr">
      <vt:lpstr>Arial</vt:lpstr>
      <vt:lpstr>Arial Black</vt:lpstr>
      <vt:lpstr>Calibri</vt:lpstr>
      <vt:lpstr>Calibri Light</vt:lpstr>
      <vt:lpstr>Times New Roman</vt:lpstr>
      <vt:lpstr>Wingdings</vt:lpstr>
      <vt:lpstr>Office Theme</vt:lpstr>
      <vt:lpstr>11G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21 Step Win The Year Success Formula</dc:title>
  <dc:creator>mnuzie</dc:creator>
  <cp:lastModifiedBy>Marilyn Nuzie</cp:lastModifiedBy>
  <cp:revision>156</cp:revision>
  <cp:lastPrinted>2018-11-26T20:31:12Z</cp:lastPrinted>
  <dcterms:created xsi:type="dcterms:W3CDTF">2018-09-25T15:25:38Z</dcterms:created>
  <dcterms:modified xsi:type="dcterms:W3CDTF">2020-05-09T14:51:38Z</dcterms:modified>
</cp:coreProperties>
</file>