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1" r:id="rId1"/>
  </p:sldMasterIdLst>
  <p:notesMasterIdLst>
    <p:notesMasterId r:id="rId56"/>
  </p:notesMasterIdLst>
  <p:handoutMasterIdLst>
    <p:handoutMasterId r:id="rId57"/>
  </p:handoutMasterIdLst>
  <p:sldIdLst>
    <p:sldId id="256" r:id="rId2"/>
    <p:sldId id="259" r:id="rId3"/>
    <p:sldId id="257" r:id="rId4"/>
    <p:sldId id="258"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307"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8" r:id="rId46"/>
    <p:sldId id="309" r:id="rId47"/>
    <p:sldId id="300" r:id="rId48"/>
    <p:sldId id="301" r:id="rId49"/>
    <p:sldId id="302" r:id="rId50"/>
    <p:sldId id="303" r:id="rId51"/>
    <p:sldId id="304" r:id="rId52"/>
    <p:sldId id="305" r:id="rId53"/>
    <p:sldId id="306" r:id="rId54"/>
    <p:sldId id="310" r:id="rId55"/>
  </p:sldIdLst>
  <p:sldSz cx="9144000" cy="6858000" type="screen4x3"/>
  <p:notesSz cx="7004050" cy="9296400"/>
  <p:embeddedFontLst>
    <p:embeddedFont>
      <p:font typeface="Calibri" panose="020F0502020204030204" pitchFamily="34" charset="0"/>
      <p:regular r:id="rId58"/>
      <p:bold r:id="rId59"/>
      <p:italic r:id="rId60"/>
      <p:boldItalic r:id="rId61"/>
    </p:embeddedFont>
    <p:embeddedFont>
      <p:font typeface="Garamond" panose="02020404030301010803" pitchFamily="18" charset="0"/>
      <p:regular r:id="rId62"/>
      <p:bold r:id="rId63"/>
      <p:italic r:id="rId64"/>
    </p:embeddedFont>
  </p:embeddedFont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p:cViewPr>
        <p:scale>
          <a:sx n="60" d="100"/>
          <a:sy n="60" d="100"/>
        </p:scale>
        <p:origin x="1602" y="2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B139B5-46FE-461D-BC69-725C696D2746}"/>
              </a:ext>
            </a:extLst>
          </p:cNvPr>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5E3DD6B6-5610-44BA-9654-E3573A9359C9}"/>
              </a:ext>
            </a:extLst>
          </p:cNvPr>
          <p:cNvSpPr>
            <a:spLocks noGrp="1"/>
          </p:cNvSpPr>
          <p:nvPr>
            <p:ph type="dt" sz="quarter" idx="1"/>
          </p:nvPr>
        </p:nvSpPr>
        <p:spPr>
          <a:xfrm>
            <a:off x="3967163" y="0"/>
            <a:ext cx="3035300" cy="465138"/>
          </a:xfrm>
          <a:prstGeom prst="rect">
            <a:avLst/>
          </a:prstGeom>
        </p:spPr>
        <p:txBody>
          <a:bodyPr vert="horz" lIns="91440" tIns="45720" rIns="91440" bIns="45720" rtlCol="0"/>
          <a:lstStyle>
            <a:lvl1pPr algn="r">
              <a:defRPr sz="1200">
                <a:latin typeface="Arial" charset="0"/>
              </a:defRPr>
            </a:lvl1pPr>
          </a:lstStyle>
          <a:p>
            <a:pPr>
              <a:defRPr/>
            </a:pPr>
            <a:fld id="{F9AE6AC8-52DC-4B5D-9693-7298B376A677}" type="datetimeFigureOut">
              <a:rPr lang="en-US"/>
              <a:pPr>
                <a:defRPr/>
              </a:pPr>
              <a:t>4/26/2020</a:t>
            </a:fld>
            <a:endParaRPr lang="en-US"/>
          </a:p>
        </p:txBody>
      </p:sp>
      <p:sp>
        <p:nvSpPr>
          <p:cNvPr id="4" name="Footer Placeholder 3">
            <a:extLst>
              <a:ext uri="{FF2B5EF4-FFF2-40B4-BE49-F238E27FC236}">
                <a16:creationId xmlns:a16="http://schemas.microsoft.com/office/drawing/2014/main" id="{DC4DBEE2-CC3B-4991-A968-754D44BBD0DA}"/>
              </a:ext>
            </a:extLst>
          </p:cNvPr>
          <p:cNvSpPr>
            <a:spLocks noGrp="1"/>
          </p:cNvSpPr>
          <p:nvPr>
            <p:ph type="ftr" sz="quarter" idx="2"/>
          </p:nvPr>
        </p:nvSpPr>
        <p:spPr>
          <a:xfrm>
            <a:off x="0" y="8829675"/>
            <a:ext cx="30353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F980B57E-AECE-42E6-93BB-06D27034A853}"/>
              </a:ext>
            </a:extLst>
          </p:cNvPr>
          <p:cNvSpPr>
            <a:spLocks noGrp="1"/>
          </p:cNvSpPr>
          <p:nvPr>
            <p:ph type="sldNum" sz="quarter" idx="3"/>
          </p:nvPr>
        </p:nvSpPr>
        <p:spPr>
          <a:xfrm>
            <a:off x="3967163" y="8829675"/>
            <a:ext cx="30353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1165B8F-EC19-495A-B045-1CE27BE3D44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7163" y="0"/>
            <a:ext cx="3035300" cy="466725"/>
          </a:xfrm>
          <a:prstGeom prst="rect">
            <a:avLst/>
          </a:prstGeom>
        </p:spPr>
        <p:txBody>
          <a:bodyPr vert="horz" lIns="91440" tIns="45720" rIns="91440" bIns="45720" rtlCol="0"/>
          <a:lstStyle>
            <a:lvl1pPr algn="r">
              <a:defRPr sz="1200"/>
            </a:lvl1pPr>
          </a:lstStyle>
          <a:p>
            <a:fld id="{AE1BF7A2-0F10-401D-A1B9-89BBEED9FF08}" type="datetimeFigureOut">
              <a:rPr lang="en-US" smtClean="0"/>
              <a:t>4/26/2020</a:t>
            </a:fld>
            <a:endParaRPr lang="en-US"/>
          </a:p>
        </p:txBody>
      </p:sp>
      <p:sp>
        <p:nvSpPr>
          <p:cNvPr id="4" name="Slide Image Placeholder 3"/>
          <p:cNvSpPr>
            <a:spLocks noGrp="1" noRot="1" noChangeAspect="1"/>
          </p:cNvSpPr>
          <p:nvPr>
            <p:ph type="sldImg" idx="2"/>
          </p:nvPr>
        </p:nvSpPr>
        <p:spPr>
          <a:xfrm>
            <a:off x="1411288"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73575"/>
            <a:ext cx="5603875"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53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7163" y="8829675"/>
            <a:ext cx="3035300" cy="466725"/>
          </a:xfrm>
          <a:prstGeom prst="rect">
            <a:avLst/>
          </a:prstGeom>
        </p:spPr>
        <p:txBody>
          <a:bodyPr vert="horz" lIns="91440" tIns="45720" rIns="91440" bIns="45720" rtlCol="0" anchor="b"/>
          <a:lstStyle>
            <a:lvl1pPr algn="r">
              <a:defRPr sz="1200"/>
            </a:lvl1pPr>
          </a:lstStyle>
          <a:p>
            <a:fld id="{CE172EC9-2169-4611-8AED-1A866221D8B8}" type="slidenum">
              <a:rPr lang="en-US" smtClean="0"/>
              <a:t>‹#›</a:t>
            </a:fld>
            <a:endParaRPr lang="en-US"/>
          </a:p>
        </p:txBody>
      </p:sp>
    </p:spTree>
    <p:extLst>
      <p:ext uri="{BB962C8B-B14F-4D97-AF65-F5344CB8AC3E}">
        <p14:creationId xmlns:p14="http://schemas.microsoft.com/office/powerpoint/2010/main" val="315391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172EC9-2169-4611-8AED-1A866221D8B8}" type="slidenum">
              <a:rPr lang="en-US" smtClean="0"/>
              <a:t>7</a:t>
            </a:fld>
            <a:endParaRPr lang="en-US"/>
          </a:p>
        </p:txBody>
      </p:sp>
    </p:spTree>
    <p:extLst>
      <p:ext uri="{BB962C8B-B14F-4D97-AF65-F5344CB8AC3E}">
        <p14:creationId xmlns:p14="http://schemas.microsoft.com/office/powerpoint/2010/main" val="52155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44461A26-AEC3-4740-B85B-92ABFF915129}"/>
              </a:ext>
            </a:extLst>
          </p:cNvPr>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a:extLst>
              <a:ext uri="{FF2B5EF4-FFF2-40B4-BE49-F238E27FC236}">
                <a16:creationId xmlns:a16="http://schemas.microsoft.com/office/drawing/2014/main" id="{F89603B5-4CC9-4A74-A372-E72406B8ED6F}"/>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0"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2765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a:extLst>
              <a:ext uri="{FF2B5EF4-FFF2-40B4-BE49-F238E27FC236}">
                <a16:creationId xmlns:a16="http://schemas.microsoft.com/office/drawing/2014/main" id="{6FFF97BD-1EC0-46EA-8102-EE157B358FC0}"/>
              </a:ext>
            </a:extLst>
          </p:cNvPr>
          <p:cNvSpPr>
            <a:spLocks noGrp="1" noChangeArrowheads="1"/>
          </p:cNvSpPr>
          <p:nvPr>
            <p:ph type="dt" sz="half" idx="10"/>
          </p:nvPr>
        </p:nvSpPr>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7574E77D-F739-4DB0-9D32-C0FBEB103D4D}"/>
              </a:ext>
            </a:extLst>
          </p:cNvPr>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DDC221A3-84A5-47F7-90FE-A21611C7375D}"/>
              </a:ext>
            </a:extLst>
          </p:cNvPr>
          <p:cNvSpPr>
            <a:spLocks noGrp="1" noChangeArrowheads="1"/>
          </p:cNvSpPr>
          <p:nvPr>
            <p:ph type="sldNum" sz="quarter" idx="12"/>
          </p:nvPr>
        </p:nvSpPr>
        <p:spPr/>
        <p:txBody>
          <a:bodyPr/>
          <a:lstStyle>
            <a:lvl1pPr>
              <a:defRPr/>
            </a:lvl1pPr>
          </a:lstStyle>
          <a:p>
            <a:fld id="{7B47C53B-3DE4-4DB6-B8A6-52B4C4282972}" type="slidenum">
              <a:rPr lang="en-US" altLang="en-US"/>
              <a:pPr/>
              <a:t>‹#›</a:t>
            </a:fld>
            <a:endParaRPr lang="en-US" altLang="en-US"/>
          </a:p>
        </p:txBody>
      </p:sp>
    </p:spTree>
    <p:extLst>
      <p:ext uri="{BB962C8B-B14F-4D97-AF65-F5344CB8AC3E}">
        <p14:creationId xmlns:p14="http://schemas.microsoft.com/office/powerpoint/2010/main" val="375433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9C3E930-B4BD-4558-AF4B-37187B4563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3A94255-62E0-4EAD-BBA4-44C26C8769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6ECDD33-6F81-47FC-A3EB-C924C4293F36}"/>
              </a:ext>
            </a:extLst>
          </p:cNvPr>
          <p:cNvSpPr>
            <a:spLocks noGrp="1" noChangeArrowheads="1"/>
          </p:cNvSpPr>
          <p:nvPr>
            <p:ph type="sldNum" sz="quarter" idx="12"/>
          </p:nvPr>
        </p:nvSpPr>
        <p:spPr>
          <a:ln/>
        </p:spPr>
        <p:txBody>
          <a:bodyPr/>
          <a:lstStyle>
            <a:lvl1pPr>
              <a:defRPr/>
            </a:lvl1pPr>
          </a:lstStyle>
          <a:p>
            <a:fld id="{6941445D-8771-4CDD-B02D-86ADDC80FC0D}" type="slidenum">
              <a:rPr lang="en-US" altLang="en-US"/>
              <a:pPr/>
              <a:t>‹#›</a:t>
            </a:fld>
            <a:endParaRPr lang="en-US" altLang="en-US"/>
          </a:p>
        </p:txBody>
      </p:sp>
    </p:spTree>
    <p:extLst>
      <p:ext uri="{BB962C8B-B14F-4D97-AF65-F5344CB8AC3E}">
        <p14:creationId xmlns:p14="http://schemas.microsoft.com/office/powerpoint/2010/main" val="195084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409E53-B4AD-43BA-A3EA-FB433B4DF98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29B3136-8AC6-40EB-A667-3BBF79A26B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91380A2-E09A-4729-A4D8-FF59BBE0759D}"/>
              </a:ext>
            </a:extLst>
          </p:cNvPr>
          <p:cNvSpPr>
            <a:spLocks noGrp="1" noChangeArrowheads="1"/>
          </p:cNvSpPr>
          <p:nvPr>
            <p:ph type="sldNum" sz="quarter" idx="12"/>
          </p:nvPr>
        </p:nvSpPr>
        <p:spPr>
          <a:ln/>
        </p:spPr>
        <p:txBody>
          <a:bodyPr/>
          <a:lstStyle>
            <a:lvl1pPr>
              <a:defRPr/>
            </a:lvl1pPr>
          </a:lstStyle>
          <a:p>
            <a:fld id="{1E03C4A1-A2E2-41B6-891F-F8B99FC75D17}" type="slidenum">
              <a:rPr lang="en-US" altLang="en-US"/>
              <a:pPr/>
              <a:t>‹#›</a:t>
            </a:fld>
            <a:endParaRPr lang="en-US" altLang="en-US"/>
          </a:p>
        </p:txBody>
      </p:sp>
    </p:spTree>
    <p:extLst>
      <p:ext uri="{BB962C8B-B14F-4D97-AF65-F5344CB8AC3E}">
        <p14:creationId xmlns:p14="http://schemas.microsoft.com/office/powerpoint/2010/main" val="188986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FC98A7-4EE8-4BF6-A59A-60A56C38BA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1052E7A-6267-4EBA-8B2B-F3410C1067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13792AB-1DB9-47A4-9D25-00D4BDEDC7D7}"/>
              </a:ext>
            </a:extLst>
          </p:cNvPr>
          <p:cNvSpPr>
            <a:spLocks noGrp="1" noChangeArrowheads="1"/>
          </p:cNvSpPr>
          <p:nvPr>
            <p:ph type="sldNum" sz="quarter" idx="12"/>
          </p:nvPr>
        </p:nvSpPr>
        <p:spPr>
          <a:ln/>
        </p:spPr>
        <p:txBody>
          <a:bodyPr/>
          <a:lstStyle>
            <a:lvl1pPr>
              <a:defRPr/>
            </a:lvl1pPr>
          </a:lstStyle>
          <a:p>
            <a:fld id="{4131E8F1-F45B-412E-AB49-7079EF414590}" type="slidenum">
              <a:rPr lang="en-US" altLang="en-US"/>
              <a:pPr/>
              <a:t>‹#›</a:t>
            </a:fld>
            <a:endParaRPr lang="en-US" altLang="en-US"/>
          </a:p>
        </p:txBody>
      </p:sp>
    </p:spTree>
    <p:extLst>
      <p:ext uri="{BB962C8B-B14F-4D97-AF65-F5344CB8AC3E}">
        <p14:creationId xmlns:p14="http://schemas.microsoft.com/office/powerpoint/2010/main" val="128679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41F2DEE-05BE-4EE7-B95A-42AA648946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5F400F5-35EC-4CB2-957C-9B4D2293C5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406E37C-62CA-4618-B799-5E9F8A342C57}"/>
              </a:ext>
            </a:extLst>
          </p:cNvPr>
          <p:cNvSpPr>
            <a:spLocks noGrp="1" noChangeArrowheads="1"/>
          </p:cNvSpPr>
          <p:nvPr>
            <p:ph type="sldNum" sz="quarter" idx="12"/>
          </p:nvPr>
        </p:nvSpPr>
        <p:spPr>
          <a:ln/>
        </p:spPr>
        <p:txBody>
          <a:bodyPr/>
          <a:lstStyle>
            <a:lvl1pPr>
              <a:defRPr/>
            </a:lvl1pPr>
          </a:lstStyle>
          <a:p>
            <a:fld id="{446926E2-D681-4FD1-9343-3AA33E0F6D12}" type="slidenum">
              <a:rPr lang="en-US" altLang="en-US"/>
              <a:pPr/>
              <a:t>‹#›</a:t>
            </a:fld>
            <a:endParaRPr lang="en-US" altLang="en-US"/>
          </a:p>
        </p:txBody>
      </p:sp>
    </p:spTree>
    <p:extLst>
      <p:ext uri="{BB962C8B-B14F-4D97-AF65-F5344CB8AC3E}">
        <p14:creationId xmlns:p14="http://schemas.microsoft.com/office/powerpoint/2010/main" val="158910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91E627C-A46C-4215-B1D9-D03365922B4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08B3F35-F2FB-486F-9B87-056F64ED71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1AE9C77-637D-49BA-A7AF-7381F1609331}"/>
              </a:ext>
            </a:extLst>
          </p:cNvPr>
          <p:cNvSpPr>
            <a:spLocks noGrp="1" noChangeArrowheads="1"/>
          </p:cNvSpPr>
          <p:nvPr>
            <p:ph type="sldNum" sz="quarter" idx="12"/>
          </p:nvPr>
        </p:nvSpPr>
        <p:spPr>
          <a:ln/>
        </p:spPr>
        <p:txBody>
          <a:bodyPr/>
          <a:lstStyle>
            <a:lvl1pPr>
              <a:defRPr/>
            </a:lvl1pPr>
          </a:lstStyle>
          <a:p>
            <a:fld id="{4AEA0EA3-1F18-4850-B7DD-0EF4E79BDDE4}" type="slidenum">
              <a:rPr lang="en-US" altLang="en-US"/>
              <a:pPr/>
              <a:t>‹#›</a:t>
            </a:fld>
            <a:endParaRPr lang="en-US" altLang="en-US"/>
          </a:p>
        </p:txBody>
      </p:sp>
    </p:spTree>
    <p:extLst>
      <p:ext uri="{BB962C8B-B14F-4D97-AF65-F5344CB8AC3E}">
        <p14:creationId xmlns:p14="http://schemas.microsoft.com/office/powerpoint/2010/main" val="1098362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73A031C-1799-4849-B201-16647B4968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D4797621-297B-44CE-BC2E-C0A3DA7A1D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467FCBF-01F3-4771-A9C5-4DF759305619}"/>
              </a:ext>
            </a:extLst>
          </p:cNvPr>
          <p:cNvSpPr>
            <a:spLocks noGrp="1" noChangeArrowheads="1"/>
          </p:cNvSpPr>
          <p:nvPr>
            <p:ph type="sldNum" sz="quarter" idx="12"/>
          </p:nvPr>
        </p:nvSpPr>
        <p:spPr>
          <a:ln/>
        </p:spPr>
        <p:txBody>
          <a:bodyPr/>
          <a:lstStyle>
            <a:lvl1pPr>
              <a:defRPr/>
            </a:lvl1pPr>
          </a:lstStyle>
          <a:p>
            <a:fld id="{A16E72E0-4F78-4651-A484-7AE8AF90CE8A}" type="slidenum">
              <a:rPr lang="en-US" altLang="en-US"/>
              <a:pPr/>
              <a:t>‹#›</a:t>
            </a:fld>
            <a:endParaRPr lang="en-US" altLang="en-US"/>
          </a:p>
        </p:txBody>
      </p:sp>
    </p:spTree>
    <p:extLst>
      <p:ext uri="{BB962C8B-B14F-4D97-AF65-F5344CB8AC3E}">
        <p14:creationId xmlns:p14="http://schemas.microsoft.com/office/powerpoint/2010/main" val="408666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619EBAA-6DCC-4C55-B132-5B2F85A482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A653015-E617-4267-AB2D-D9627115992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861C450-D251-460E-B920-D8DA0DBCF686}"/>
              </a:ext>
            </a:extLst>
          </p:cNvPr>
          <p:cNvSpPr>
            <a:spLocks noGrp="1" noChangeArrowheads="1"/>
          </p:cNvSpPr>
          <p:nvPr>
            <p:ph type="sldNum" sz="quarter" idx="12"/>
          </p:nvPr>
        </p:nvSpPr>
        <p:spPr>
          <a:ln/>
        </p:spPr>
        <p:txBody>
          <a:bodyPr/>
          <a:lstStyle>
            <a:lvl1pPr>
              <a:defRPr/>
            </a:lvl1pPr>
          </a:lstStyle>
          <a:p>
            <a:fld id="{46488AF7-EFD0-4B22-AD4F-338E781C7A8D}" type="slidenum">
              <a:rPr lang="en-US" altLang="en-US"/>
              <a:pPr/>
              <a:t>‹#›</a:t>
            </a:fld>
            <a:endParaRPr lang="en-US" altLang="en-US"/>
          </a:p>
        </p:txBody>
      </p:sp>
    </p:spTree>
    <p:extLst>
      <p:ext uri="{BB962C8B-B14F-4D97-AF65-F5344CB8AC3E}">
        <p14:creationId xmlns:p14="http://schemas.microsoft.com/office/powerpoint/2010/main" val="32411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22C8A7B-ACAA-43E0-A7CB-010865228A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8C0621C3-24CF-4B25-BC87-8A7FDB826B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F08C487-FBE8-47A9-A68B-5DA000C116DA}"/>
              </a:ext>
            </a:extLst>
          </p:cNvPr>
          <p:cNvSpPr>
            <a:spLocks noGrp="1" noChangeArrowheads="1"/>
          </p:cNvSpPr>
          <p:nvPr>
            <p:ph type="sldNum" sz="quarter" idx="12"/>
          </p:nvPr>
        </p:nvSpPr>
        <p:spPr>
          <a:ln/>
        </p:spPr>
        <p:txBody>
          <a:bodyPr/>
          <a:lstStyle>
            <a:lvl1pPr>
              <a:defRPr/>
            </a:lvl1pPr>
          </a:lstStyle>
          <a:p>
            <a:fld id="{F3EB240C-DA5F-4032-8B30-AEBEBC03B388}" type="slidenum">
              <a:rPr lang="en-US" altLang="en-US"/>
              <a:pPr/>
              <a:t>‹#›</a:t>
            </a:fld>
            <a:endParaRPr lang="en-US" altLang="en-US"/>
          </a:p>
        </p:txBody>
      </p:sp>
    </p:spTree>
    <p:extLst>
      <p:ext uri="{BB962C8B-B14F-4D97-AF65-F5344CB8AC3E}">
        <p14:creationId xmlns:p14="http://schemas.microsoft.com/office/powerpoint/2010/main" val="8719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45799DB-4B21-4EDD-B67F-7ACE0177E48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293120C-E3C0-419D-9B31-E0CB2C3396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9C4311D-660F-47AC-A6FE-3896B1B96CF8}"/>
              </a:ext>
            </a:extLst>
          </p:cNvPr>
          <p:cNvSpPr>
            <a:spLocks noGrp="1" noChangeArrowheads="1"/>
          </p:cNvSpPr>
          <p:nvPr>
            <p:ph type="sldNum" sz="quarter" idx="12"/>
          </p:nvPr>
        </p:nvSpPr>
        <p:spPr>
          <a:ln/>
        </p:spPr>
        <p:txBody>
          <a:bodyPr/>
          <a:lstStyle>
            <a:lvl1pPr>
              <a:defRPr/>
            </a:lvl1pPr>
          </a:lstStyle>
          <a:p>
            <a:fld id="{44A29538-0A6A-4B0E-9AB3-FFBC0118C812}" type="slidenum">
              <a:rPr lang="en-US" altLang="en-US"/>
              <a:pPr/>
              <a:t>‹#›</a:t>
            </a:fld>
            <a:endParaRPr lang="en-US" altLang="en-US"/>
          </a:p>
        </p:txBody>
      </p:sp>
    </p:spTree>
    <p:extLst>
      <p:ext uri="{BB962C8B-B14F-4D97-AF65-F5344CB8AC3E}">
        <p14:creationId xmlns:p14="http://schemas.microsoft.com/office/powerpoint/2010/main" val="114754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83A8544-4232-4980-B22B-91C5ACA0D8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444088C-B76A-4377-842F-E27423B323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1D5AEC4-5DCF-4CF0-92F1-EB273758C270}"/>
              </a:ext>
            </a:extLst>
          </p:cNvPr>
          <p:cNvSpPr>
            <a:spLocks noGrp="1" noChangeArrowheads="1"/>
          </p:cNvSpPr>
          <p:nvPr>
            <p:ph type="sldNum" sz="quarter" idx="12"/>
          </p:nvPr>
        </p:nvSpPr>
        <p:spPr>
          <a:ln/>
        </p:spPr>
        <p:txBody>
          <a:bodyPr/>
          <a:lstStyle>
            <a:lvl1pPr>
              <a:defRPr/>
            </a:lvl1pPr>
          </a:lstStyle>
          <a:p>
            <a:fld id="{60E43098-B8C6-4BCA-9BD0-FEF464F3408F}" type="slidenum">
              <a:rPr lang="en-US" altLang="en-US"/>
              <a:pPr/>
              <a:t>‹#›</a:t>
            </a:fld>
            <a:endParaRPr lang="en-US" altLang="en-US"/>
          </a:p>
        </p:txBody>
      </p:sp>
    </p:spTree>
    <p:extLst>
      <p:ext uri="{BB962C8B-B14F-4D97-AF65-F5344CB8AC3E}">
        <p14:creationId xmlns:p14="http://schemas.microsoft.com/office/powerpoint/2010/main" val="217370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284AA4D-F298-43E6-B145-66AC87F50800}"/>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8605A8B-F73B-43D0-BA7E-826CE51886C4}"/>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6628" name="Rectangle 4">
            <a:extLst>
              <a:ext uri="{FF2B5EF4-FFF2-40B4-BE49-F238E27FC236}">
                <a16:creationId xmlns:a16="http://schemas.microsoft.com/office/drawing/2014/main" id="{A24CD236-8662-4281-B049-EC162E0FB705}"/>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26629" name="Rectangle 5">
            <a:extLst>
              <a:ext uri="{FF2B5EF4-FFF2-40B4-BE49-F238E27FC236}">
                <a16:creationId xmlns:a16="http://schemas.microsoft.com/office/drawing/2014/main" id="{8B134863-D975-46AA-88D8-8900FCA4EE2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26630" name="Rectangle 6">
            <a:extLst>
              <a:ext uri="{FF2B5EF4-FFF2-40B4-BE49-F238E27FC236}">
                <a16:creationId xmlns:a16="http://schemas.microsoft.com/office/drawing/2014/main" id="{04418137-3E8A-41DD-9897-921FD54636F7}"/>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anose="02020404030301010803" pitchFamily="18" charset="0"/>
              </a:defRPr>
            </a:lvl1pPr>
          </a:lstStyle>
          <a:p>
            <a:fld id="{BDD3B888-AA1D-4E22-90B8-E9436BCDD33F}" type="slidenum">
              <a:rPr lang="en-US" altLang="en-US"/>
              <a:pPr/>
              <a:t>‹#›</a:t>
            </a:fld>
            <a:endParaRPr lang="en-US" altLang="en-US"/>
          </a:p>
        </p:txBody>
      </p:sp>
      <p:sp>
        <p:nvSpPr>
          <p:cNvPr id="1031" name="Freeform 7">
            <a:extLst>
              <a:ext uri="{FF2B5EF4-FFF2-40B4-BE49-F238E27FC236}">
                <a16:creationId xmlns:a16="http://schemas.microsoft.com/office/drawing/2014/main" id="{4842A781-5BBC-48E1-A844-BCB2D987E172}"/>
              </a:ext>
            </a:extLst>
          </p:cNvPr>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62939A44-40C4-4DFF-A24F-DD42CF2CE1C9}"/>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F595879-421E-4665-8ED9-73C54DA1E602}"/>
              </a:ext>
            </a:extLst>
          </p:cNvPr>
          <p:cNvSpPr>
            <a:spLocks noGrp="1" noChangeArrowheads="1"/>
          </p:cNvSpPr>
          <p:nvPr>
            <p:ph type="ctrTitle"/>
          </p:nvPr>
        </p:nvSpPr>
        <p:spPr>
          <a:xfrm>
            <a:off x="760412" y="2133600"/>
            <a:ext cx="7623175" cy="1752600"/>
          </a:xfrm>
        </p:spPr>
        <p:txBody>
          <a:bodyPr/>
          <a:lstStyle/>
          <a:p>
            <a:pPr eaLnBrk="1" hangingPunct="1"/>
            <a:r>
              <a:rPr lang="en-US" altLang="en-US" sz="5400" b="1" dirty="0">
                <a:solidFill>
                  <a:schemeClr val="tx1"/>
                </a:solidFill>
                <a:latin typeface="Arial" panose="020B0604020202020204" pitchFamily="34" charset="0"/>
                <a:cs typeface="Arial" panose="020B0604020202020204" pitchFamily="34" charset="0"/>
              </a:rPr>
              <a:t>The Power of You: Think and Grow Rich</a:t>
            </a:r>
          </a:p>
        </p:txBody>
      </p:sp>
      <p:sp>
        <p:nvSpPr>
          <p:cNvPr id="2" name="Slide Number Placeholder 1">
            <a:extLst>
              <a:ext uri="{FF2B5EF4-FFF2-40B4-BE49-F238E27FC236}">
                <a16:creationId xmlns:a16="http://schemas.microsoft.com/office/drawing/2014/main" id="{D979C24E-7B64-4B54-8D50-E72267841285}"/>
              </a:ext>
            </a:extLst>
          </p:cNvPr>
          <p:cNvSpPr>
            <a:spLocks noGrp="1"/>
          </p:cNvSpPr>
          <p:nvPr>
            <p:ph type="sldNum" sz="quarter" idx="12"/>
          </p:nvPr>
        </p:nvSpPr>
        <p:spPr/>
        <p:txBody>
          <a:bodyPr/>
          <a:lstStyle/>
          <a:p>
            <a:fld id="{7B47C53B-3DE4-4DB6-B8A6-52B4C4282972}"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8F36D8F-5550-406E-9977-EE3498498291}"/>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Task 6: Read Your Statement Aloud Twice Daily </a:t>
            </a:r>
          </a:p>
        </p:txBody>
      </p:sp>
      <p:sp>
        <p:nvSpPr>
          <p:cNvPr id="12291" name="Rectangle 3">
            <a:extLst>
              <a:ext uri="{FF2B5EF4-FFF2-40B4-BE49-F238E27FC236}">
                <a16:creationId xmlns:a16="http://schemas.microsoft.com/office/drawing/2014/main" id="{CE4BD955-2A80-450F-A977-34EF0D11AD6E}"/>
              </a:ext>
            </a:extLst>
          </p:cNvPr>
          <p:cNvSpPr>
            <a:spLocks noGrp="1" noChangeArrowheads="1"/>
          </p:cNvSpPr>
          <p:nvPr>
            <p:ph type="body" idx="1"/>
          </p:nvPr>
        </p:nvSpPr>
        <p:spPr>
          <a:xfrm>
            <a:off x="457200" y="1818806"/>
            <a:ext cx="8229600" cy="3200400"/>
          </a:xfrm>
        </p:spPr>
        <p:txBody>
          <a:bodyPr/>
          <a:lstStyle/>
          <a:p>
            <a:pPr eaLnBrk="1" hangingPunct="1">
              <a:buClrTx/>
              <a:buSzPct val="75000"/>
              <a:buFont typeface="Wingdings" panose="05000000000000000000" pitchFamily="2" charset="2"/>
              <a:buChar char="§"/>
            </a:pPr>
            <a:r>
              <a:rPr lang="en-US" altLang="en-US" sz="3200" dirty="0"/>
              <a:t>All who have accumulated great fortunes were dreamers first. </a:t>
            </a:r>
          </a:p>
          <a:p>
            <a:pPr eaLnBrk="1" hangingPunct="1">
              <a:buClrTx/>
              <a:buSzPct val="75000"/>
              <a:buFont typeface="Wingdings" panose="05000000000000000000" pitchFamily="2" charset="2"/>
              <a:buChar char="§"/>
            </a:pPr>
            <a:r>
              <a:rPr lang="en-US" altLang="en-US" sz="3200" dirty="0"/>
              <a:t>There is a difference between wishing for a thing and being ready to receive it. </a:t>
            </a:r>
          </a:p>
          <a:p>
            <a:pPr eaLnBrk="1" hangingPunct="1">
              <a:buClrTx/>
              <a:buSzPct val="75000"/>
              <a:buFont typeface="Wingdings" panose="05000000000000000000" pitchFamily="2" charset="2"/>
              <a:buChar char="§"/>
            </a:pPr>
            <a:r>
              <a:rPr lang="en-US" altLang="en-US" sz="3200" dirty="0"/>
              <a:t>No one is ready for a thing until he believes he can acquire it. </a:t>
            </a:r>
          </a:p>
        </p:txBody>
      </p:sp>
      <p:pic>
        <p:nvPicPr>
          <p:cNvPr id="12292" name="Picture 5" descr="http://lauriekendrick.files.wordpress.com/2007/10/belief2.jpg">
            <a:extLst>
              <a:ext uri="{FF2B5EF4-FFF2-40B4-BE49-F238E27FC236}">
                <a16:creationId xmlns:a16="http://schemas.microsoft.com/office/drawing/2014/main" id="{6AEE45FF-F79D-4363-BA77-C53B63DE6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787" y="5039194"/>
            <a:ext cx="2157231" cy="161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7A11DDE-61EE-4192-809C-AED78D9C0C87}"/>
              </a:ext>
            </a:extLst>
          </p:cNvPr>
          <p:cNvSpPr>
            <a:spLocks noGrp="1"/>
          </p:cNvSpPr>
          <p:nvPr>
            <p:ph type="sldNum" sz="quarter" idx="12"/>
          </p:nvPr>
        </p:nvSpPr>
        <p:spPr/>
        <p:txBody>
          <a:bodyPr/>
          <a:lstStyle/>
          <a:p>
            <a:fld id="{4131E8F1-F45B-412E-AB49-7079EF414590}"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3514D5B-A6C2-4F9B-9C7E-6BD488E6CA34}"/>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The Second Step</a:t>
            </a:r>
          </a:p>
        </p:txBody>
      </p:sp>
      <p:sp>
        <p:nvSpPr>
          <p:cNvPr id="13315" name="Rectangle 3">
            <a:extLst>
              <a:ext uri="{FF2B5EF4-FFF2-40B4-BE49-F238E27FC236}">
                <a16:creationId xmlns:a16="http://schemas.microsoft.com/office/drawing/2014/main" id="{5DC673DE-291E-41DD-9B36-30FBFC7DA3F0}"/>
              </a:ext>
            </a:extLst>
          </p:cNvPr>
          <p:cNvSpPr>
            <a:spLocks noGrp="1" noChangeArrowheads="1"/>
          </p:cNvSpPr>
          <p:nvPr>
            <p:ph type="body" idx="1"/>
          </p:nvPr>
        </p:nvSpPr>
        <p:spPr>
          <a:xfrm>
            <a:off x="228600" y="1194464"/>
            <a:ext cx="8686800" cy="2508485"/>
          </a:xfrm>
        </p:spPr>
        <p:txBody>
          <a:bodyPr/>
          <a:lstStyle/>
          <a:p>
            <a:pPr algn="ctr" eaLnBrk="1" hangingPunct="1">
              <a:buFont typeface="Wingdings" panose="05000000000000000000" pitchFamily="2" charset="2"/>
              <a:buNone/>
            </a:pPr>
            <a:r>
              <a:rPr lang="en-US" altLang="en-US" sz="3600" b="1" dirty="0"/>
              <a:t>FAITH</a:t>
            </a:r>
          </a:p>
          <a:p>
            <a:pPr eaLnBrk="1" hangingPunct="1">
              <a:buFont typeface="Wingdings" panose="05000000000000000000" pitchFamily="2" charset="2"/>
              <a:buNone/>
            </a:pPr>
            <a:r>
              <a:rPr lang="en-US" altLang="en-US" dirty="0"/>
              <a:t>	</a:t>
            </a:r>
            <a:r>
              <a:rPr lang="en-US" altLang="en-US" sz="3200" dirty="0"/>
              <a:t>Faith is a state of mind which may be induced or created by affirmation or repeated instructions to the subconscious mind through the principle of auto-suggestion</a:t>
            </a:r>
            <a:r>
              <a:rPr lang="en-US" altLang="en-US" dirty="0"/>
              <a:t>. </a:t>
            </a:r>
          </a:p>
        </p:txBody>
      </p:sp>
      <p:pic>
        <p:nvPicPr>
          <p:cNvPr id="13316" name="Picture 5" descr="http://godwhisperers.org/wp-content/uploads/2010/06/faith.jpg">
            <a:extLst>
              <a:ext uri="{FF2B5EF4-FFF2-40B4-BE49-F238E27FC236}">
                <a16:creationId xmlns:a16="http://schemas.microsoft.com/office/drawing/2014/main" id="{FDCFFCFE-F1E7-4659-8C31-18990C8A0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029928"/>
            <a:ext cx="2837673" cy="188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114A90C-D6D1-48FB-9057-F3675B0855D5}"/>
              </a:ext>
            </a:extLst>
          </p:cNvPr>
          <p:cNvSpPr>
            <a:spLocks noGrp="1"/>
          </p:cNvSpPr>
          <p:nvPr>
            <p:ph type="sldNum" sz="quarter" idx="12"/>
          </p:nvPr>
        </p:nvSpPr>
        <p:spPr/>
        <p:txBody>
          <a:bodyPr/>
          <a:lstStyle/>
          <a:p>
            <a:fld id="{4131E8F1-F45B-412E-AB49-7079EF414590}"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069BE845-9BC7-4A52-BE3E-22351E93D600}"/>
              </a:ext>
            </a:extLst>
          </p:cNvPr>
          <p:cNvSpPr>
            <a:spLocks noGrp="1" noChangeArrowheads="1"/>
          </p:cNvSpPr>
          <p:nvPr>
            <p:ph type="body" idx="1"/>
          </p:nvPr>
        </p:nvSpPr>
        <p:spPr>
          <a:xfrm>
            <a:off x="457200" y="1600201"/>
            <a:ext cx="8229600" cy="1600200"/>
          </a:xfrm>
        </p:spPr>
        <p:txBody>
          <a:bodyPr/>
          <a:lstStyle/>
          <a:p>
            <a:pPr eaLnBrk="1" hangingPunct="1">
              <a:buFont typeface="Wingdings" panose="05000000000000000000" pitchFamily="2" charset="2"/>
              <a:buNone/>
            </a:pPr>
            <a:r>
              <a:rPr lang="en-US" altLang="en-US" dirty="0"/>
              <a:t>	</a:t>
            </a:r>
            <a:r>
              <a:rPr lang="en-US" altLang="en-US" sz="3200" dirty="0"/>
              <a:t>Every man is what he is because of the dominating thoughts which he permits to occupy his mind.</a:t>
            </a:r>
          </a:p>
          <a:p>
            <a:pPr eaLnBrk="1" hangingPunct="1">
              <a:buFont typeface="Wingdings" panose="05000000000000000000" pitchFamily="2" charset="2"/>
              <a:buNone/>
            </a:pPr>
            <a:endParaRPr lang="en-US" altLang="en-US" dirty="0"/>
          </a:p>
        </p:txBody>
      </p:sp>
      <p:pic>
        <p:nvPicPr>
          <p:cNvPr id="14340" name="Picture 5" descr="http://bewealthminded.com/wp-content/uploads/2009/06/your_dominating_thoughts.jpg">
            <a:extLst>
              <a:ext uri="{FF2B5EF4-FFF2-40B4-BE49-F238E27FC236}">
                <a16:creationId xmlns:a16="http://schemas.microsoft.com/office/drawing/2014/main" id="{7B81119C-EF18-4C3E-907A-573FD8419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390900"/>
            <a:ext cx="34036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B2BE22F-E4AB-466F-8D33-1E83DD278E2D}"/>
              </a:ext>
            </a:extLst>
          </p:cNvPr>
          <p:cNvSpPr>
            <a:spLocks noGrp="1"/>
          </p:cNvSpPr>
          <p:nvPr>
            <p:ph type="sldNum" sz="quarter" idx="12"/>
          </p:nvPr>
        </p:nvSpPr>
        <p:spPr/>
        <p:txBody>
          <a:bodyPr/>
          <a:lstStyle/>
          <a:p>
            <a:fld id="{4131E8F1-F45B-412E-AB49-7079EF414590}"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EA760D33-85C1-4B36-A13E-3C05CFCA58C3}"/>
              </a:ext>
            </a:extLst>
          </p:cNvPr>
          <p:cNvSpPr>
            <a:spLocks noGrp="1" noChangeArrowheads="1"/>
          </p:cNvSpPr>
          <p:nvPr>
            <p:ph type="body" idx="1"/>
          </p:nvPr>
        </p:nvSpPr>
        <p:spPr>
          <a:xfrm>
            <a:off x="449184" y="971550"/>
            <a:ext cx="8229600" cy="2743200"/>
          </a:xfrm>
        </p:spPr>
        <p:txBody>
          <a:bodyPr/>
          <a:lstStyle/>
          <a:p>
            <a:pPr eaLnBrk="1" hangingPunct="1">
              <a:buClrTx/>
              <a:buSzPct val="75000"/>
              <a:buFont typeface="Wingdings" panose="05000000000000000000" pitchFamily="2" charset="2"/>
              <a:buChar char="§"/>
            </a:pPr>
            <a:r>
              <a:rPr lang="en-US" altLang="en-US" sz="3200" dirty="0"/>
              <a:t>Any idea, plan, or purpose may be placed in the mind through repetition of thought.</a:t>
            </a:r>
          </a:p>
          <a:p>
            <a:pPr eaLnBrk="1" hangingPunct="1">
              <a:buClrTx/>
              <a:buSzPct val="75000"/>
              <a:buFont typeface="Wingdings" panose="05000000000000000000" pitchFamily="2" charset="2"/>
              <a:buChar char="§"/>
            </a:pPr>
            <a:r>
              <a:rPr lang="en-US" altLang="en-US" sz="3200" dirty="0"/>
              <a:t>Thoughts mixed with emotions constitute a magnetic force which attracts other similar or related thoughts. </a:t>
            </a:r>
          </a:p>
        </p:txBody>
      </p:sp>
      <p:pic>
        <p:nvPicPr>
          <p:cNvPr id="15364" name="Picture 5" descr="http://2.bp.blogspot.com/_p7FiwxFklTw/SwnUry0ztHI/AAAAAAAAAZ0/Gd4_fhB-G9c/s1600/repetition.jpg">
            <a:extLst>
              <a:ext uri="{FF2B5EF4-FFF2-40B4-BE49-F238E27FC236}">
                <a16:creationId xmlns:a16="http://schemas.microsoft.com/office/drawing/2014/main" id="{6238BD5F-DBD9-4317-871D-8EC07D4B0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175" y="3902869"/>
            <a:ext cx="27876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2927E2A-DBE7-44EF-92D0-03E439B98E54}"/>
              </a:ext>
            </a:extLst>
          </p:cNvPr>
          <p:cNvSpPr>
            <a:spLocks noGrp="1"/>
          </p:cNvSpPr>
          <p:nvPr>
            <p:ph type="sldNum" sz="quarter" idx="12"/>
          </p:nvPr>
        </p:nvSpPr>
        <p:spPr/>
        <p:txBody>
          <a:bodyPr/>
          <a:lstStyle/>
          <a:p>
            <a:fld id="{4131E8F1-F45B-412E-AB49-7079EF414590}"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15CDF33A-6701-4E83-BAB2-3CB6F6F5E632}"/>
              </a:ext>
            </a:extLst>
          </p:cNvPr>
          <p:cNvSpPr>
            <a:spLocks noGrp="1" noChangeArrowheads="1"/>
          </p:cNvSpPr>
          <p:nvPr>
            <p:ph type="body" idx="1"/>
          </p:nvPr>
        </p:nvSpPr>
        <p:spPr>
          <a:xfrm>
            <a:off x="457200" y="971551"/>
            <a:ext cx="8458200" cy="2667000"/>
          </a:xfrm>
        </p:spPr>
        <p:txBody>
          <a:bodyPr/>
          <a:lstStyle/>
          <a:p>
            <a:pPr eaLnBrk="1" hangingPunct="1">
              <a:buClrTx/>
              <a:buSzPct val="75000"/>
              <a:buFont typeface="Wingdings" panose="05000000000000000000" pitchFamily="2" charset="2"/>
              <a:buChar char="§"/>
            </a:pPr>
            <a:r>
              <a:rPr lang="en-US" altLang="en-US" sz="3200" dirty="0"/>
              <a:t>The subconscious mind will transmute into its physical equivalent, by the most direct and practical media available, any order which is given to it in a state of belief or faith that the order will be carried out. </a:t>
            </a:r>
          </a:p>
        </p:txBody>
      </p:sp>
      <p:pic>
        <p:nvPicPr>
          <p:cNvPr id="16388" name="Picture 5" descr="http://www.mindpoweredge.info/wp-content/uploads/2010/07/Subconscious-Mind.jpg">
            <a:extLst>
              <a:ext uri="{FF2B5EF4-FFF2-40B4-BE49-F238E27FC236}">
                <a16:creationId xmlns:a16="http://schemas.microsoft.com/office/drawing/2014/main" id="{758C4490-9BBD-4678-988C-9163397A2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166" y="3660098"/>
            <a:ext cx="2820268" cy="281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0CF88D7-2342-4DC6-8D09-454C07528B65}"/>
              </a:ext>
            </a:extLst>
          </p:cNvPr>
          <p:cNvSpPr>
            <a:spLocks noGrp="1"/>
          </p:cNvSpPr>
          <p:nvPr>
            <p:ph type="sldNum" sz="quarter" idx="12"/>
          </p:nvPr>
        </p:nvSpPr>
        <p:spPr/>
        <p:txBody>
          <a:bodyPr/>
          <a:lstStyle/>
          <a:p>
            <a:fld id="{4131E8F1-F45B-412E-AB49-7079EF414590}" type="slidenum">
              <a:rPr lang="en-US" altLang="en-US" smtClean="0"/>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74B19394-BECA-4525-BFE2-EC326DCA45C7}"/>
              </a:ext>
            </a:extLst>
          </p:cNvPr>
          <p:cNvSpPr>
            <a:spLocks noGrp="1" noChangeArrowheads="1"/>
          </p:cNvSpPr>
          <p:nvPr>
            <p:ph type="body" idx="1"/>
          </p:nvPr>
        </p:nvSpPr>
        <p:spPr>
          <a:xfrm>
            <a:off x="457200" y="1163637"/>
            <a:ext cx="8229600" cy="2570163"/>
          </a:xfrm>
        </p:spPr>
        <p:txBody>
          <a:bodyPr/>
          <a:lstStyle/>
          <a:p>
            <a:pPr eaLnBrk="1" hangingPunct="1">
              <a:buClrTx/>
              <a:buSzPct val="75000"/>
              <a:buFont typeface="Wingdings" panose="05000000000000000000" pitchFamily="2" charset="2"/>
              <a:buChar char="§"/>
            </a:pPr>
            <a:r>
              <a:rPr lang="en-US" altLang="en-US" sz="3200" dirty="0"/>
              <a:t>Like the wind which carries one ship east and another west, the law of auto-suggestion will lift you up to pull you down according to the way you set your sails of thought. </a:t>
            </a:r>
          </a:p>
        </p:txBody>
      </p:sp>
      <p:pic>
        <p:nvPicPr>
          <p:cNvPr id="17412" name="Picture 5" descr="http://www.sailingcourse.com/images/uss_constitution.jpg">
            <a:extLst>
              <a:ext uri="{FF2B5EF4-FFF2-40B4-BE49-F238E27FC236}">
                <a16:creationId xmlns:a16="http://schemas.microsoft.com/office/drawing/2014/main" id="{38143227-9ECB-4AD7-9AE6-00143B9BF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036336"/>
            <a:ext cx="2895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D8E622A-51CC-4F1F-94F1-3DF981589BA9}"/>
              </a:ext>
            </a:extLst>
          </p:cNvPr>
          <p:cNvSpPr>
            <a:spLocks noGrp="1"/>
          </p:cNvSpPr>
          <p:nvPr>
            <p:ph type="sldNum" sz="quarter" idx="12"/>
          </p:nvPr>
        </p:nvSpPr>
        <p:spPr/>
        <p:txBody>
          <a:bodyPr/>
          <a:lstStyle/>
          <a:p>
            <a:fld id="{4131E8F1-F45B-412E-AB49-7079EF414590}"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53A98C0-A9EB-4AB3-9A14-14AFC0AF1943}"/>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The Third Step</a:t>
            </a:r>
          </a:p>
        </p:txBody>
      </p:sp>
      <p:sp>
        <p:nvSpPr>
          <p:cNvPr id="18435" name="Rectangle 3">
            <a:extLst>
              <a:ext uri="{FF2B5EF4-FFF2-40B4-BE49-F238E27FC236}">
                <a16:creationId xmlns:a16="http://schemas.microsoft.com/office/drawing/2014/main" id="{80F73787-627B-46CE-A9F4-D4C0DCB3ACA2}"/>
              </a:ext>
            </a:extLst>
          </p:cNvPr>
          <p:cNvSpPr>
            <a:spLocks noGrp="1" noChangeArrowheads="1"/>
          </p:cNvSpPr>
          <p:nvPr>
            <p:ph type="body" idx="1"/>
          </p:nvPr>
        </p:nvSpPr>
        <p:spPr>
          <a:xfrm>
            <a:off x="228600" y="2185744"/>
            <a:ext cx="8686800" cy="4530725"/>
          </a:xfrm>
        </p:spPr>
        <p:txBody>
          <a:bodyPr/>
          <a:lstStyle/>
          <a:p>
            <a:pPr algn="ctr" eaLnBrk="1" hangingPunct="1">
              <a:buFont typeface="Wingdings" panose="05000000000000000000" pitchFamily="2" charset="2"/>
              <a:buNone/>
            </a:pPr>
            <a:r>
              <a:rPr lang="en-US" altLang="en-US" sz="3600" b="1" dirty="0"/>
              <a:t>Auto-Suggestion</a:t>
            </a:r>
          </a:p>
          <a:p>
            <a:pPr eaLnBrk="1" hangingPunct="1">
              <a:buClrTx/>
              <a:buSzPct val="75000"/>
              <a:buFont typeface="Wingdings" panose="05000000000000000000" pitchFamily="2" charset="2"/>
              <a:buChar char="§"/>
            </a:pPr>
            <a:r>
              <a:rPr lang="en-US" altLang="en-US" sz="3200" dirty="0"/>
              <a:t>Auto-suggestion is a self-suggestion.</a:t>
            </a:r>
          </a:p>
          <a:p>
            <a:pPr eaLnBrk="1" hangingPunct="1">
              <a:buClrTx/>
              <a:buSzPct val="75000"/>
              <a:buFont typeface="Wingdings" panose="05000000000000000000" pitchFamily="2" charset="2"/>
              <a:buChar char="§"/>
            </a:pPr>
            <a:r>
              <a:rPr lang="en-US" altLang="en-US" sz="3200" dirty="0"/>
              <a:t>Communicate the object of your desire directly to your subconscious mind in a spirit of absolute faith. </a:t>
            </a:r>
          </a:p>
          <a:p>
            <a:pPr eaLnBrk="1" hangingPunct="1">
              <a:buClrTx/>
              <a:buSzPct val="75000"/>
              <a:buFont typeface="Wingdings" panose="05000000000000000000" pitchFamily="2" charset="2"/>
              <a:buChar char="§"/>
            </a:pPr>
            <a:r>
              <a:rPr lang="en-US" altLang="en-US" sz="3200" dirty="0"/>
              <a:t>Repetition creates habits which are favorable to your efforts to transmute desire into its monetary equivalent</a:t>
            </a:r>
            <a:r>
              <a:rPr lang="en-US" altLang="en-US" sz="2400" dirty="0"/>
              <a:t>.  </a:t>
            </a:r>
          </a:p>
        </p:txBody>
      </p:sp>
      <p:pic>
        <p:nvPicPr>
          <p:cNvPr id="18436" name="Picture 5" descr="http://2.bp.blogspot.com/_myh7i3JnRQs/S7kwjHCm0gI/AAAAAAAAB0E/KosB_NWzNoY/s400/tn_9.jpg">
            <a:extLst>
              <a:ext uri="{FF2B5EF4-FFF2-40B4-BE49-F238E27FC236}">
                <a16:creationId xmlns:a16="http://schemas.microsoft.com/office/drawing/2014/main" id="{209D5DD1-21BD-4ECB-A9C2-9EB727E15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840" y="227013"/>
            <a:ext cx="310896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C6868B7-D1C8-442E-BA8B-CEB4063D3922}"/>
              </a:ext>
            </a:extLst>
          </p:cNvPr>
          <p:cNvSpPr>
            <a:spLocks noGrp="1"/>
          </p:cNvSpPr>
          <p:nvPr>
            <p:ph type="sldNum" sz="quarter" idx="12"/>
          </p:nvPr>
        </p:nvSpPr>
        <p:spPr/>
        <p:txBody>
          <a:bodyPr/>
          <a:lstStyle/>
          <a:p>
            <a:fld id="{4131E8F1-F45B-412E-AB49-7079EF414590}"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53629A4-F6B7-4BC8-ADE0-8BC4AA67E52C}"/>
              </a:ext>
            </a:extLst>
          </p:cNvPr>
          <p:cNvSpPr>
            <a:spLocks noGrp="1" noChangeArrowheads="1"/>
          </p:cNvSpPr>
          <p:nvPr>
            <p:ph type="title"/>
          </p:nvPr>
        </p:nvSpPr>
        <p:spPr>
          <a:xfrm>
            <a:off x="457200" y="277813"/>
            <a:ext cx="8382000" cy="1139825"/>
          </a:xfrm>
        </p:spPr>
        <p:txBody>
          <a:bodyPr/>
          <a:lstStyle/>
          <a:p>
            <a:pPr eaLnBrk="1" hangingPunct="1"/>
            <a:r>
              <a:rPr lang="en-US" altLang="en-US" sz="3600" b="1" dirty="0">
                <a:solidFill>
                  <a:schemeClr val="tx1"/>
                </a:solidFill>
                <a:latin typeface="+mn-lt"/>
              </a:rPr>
              <a:t>Understanding the Subconscious Mind</a:t>
            </a:r>
            <a:br>
              <a:rPr lang="en-US" altLang="en-US" sz="4000" b="1" dirty="0">
                <a:solidFill>
                  <a:schemeClr val="tx1"/>
                </a:solidFill>
                <a:latin typeface="+mn-lt"/>
              </a:rPr>
            </a:br>
            <a:r>
              <a:rPr lang="en-US" altLang="en-US" sz="4000" b="1" dirty="0">
                <a:solidFill>
                  <a:schemeClr val="tx1"/>
                </a:solidFill>
                <a:latin typeface="+mn-lt"/>
              </a:rPr>
              <a:t>1: Dominating Thoughts</a:t>
            </a:r>
            <a:br>
              <a:rPr lang="en-US" altLang="en-US" sz="4000" dirty="0"/>
            </a:br>
            <a:br>
              <a:rPr lang="en-US" altLang="en-US" sz="4000" b="1" dirty="0">
                <a:solidFill>
                  <a:schemeClr val="tx1"/>
                </a:solidFill>
                <a:latin typeface="+mn-lt"/>
              </a:rPr>
            </a:br>
            <a:endParaRPr lang="en-US" altLang="en-US" sz="4000" b="1" dirty="0">
              <a:solidFill>
                <a:schemeClr val="tx1"/>
              </a:solidFill>
              <a:latin typeface="+mn-lt"/>
            </a:endParaRPr>
          </a:p>
        </p:txBody>
      </p:sp>
      <p:sp>
        <p:nvSpPr>
          <p:cNvPr id="19459" name="Rectangle 3">
            <a:extLst>
              <a:ext uri="{FF2B5EF4-FFF2-40B4-BE49-F238E27FC236}">
                <a16:creationId xmlns:a16="http://schemas.microsoft.com/office/drawing/2014/main" id="{84157B06-0851-45E4-8B0E-7F71F08E8F31}"/>
              </a:ext>
            </a:extLst>
          </p:cNvPr>
          <p:cNvSpPr>
            <a:spLocks noGrp="1" noChangeArrowheads="1"/>
          </p:cNvSpPr>
          <p:nvPr>
            <p:ph type="body" idx="1"/>
          </p:nvPr>
        </p:nvSpPr>
        <p:spPr>
          <a:xfrm>
            <a:off x="337933" y="2230887"/>
            <a:ext cx="5542613" cy="3581399"/>
          </a:xfrm>
        </p:spPr>
        <p:txBody>
          <a:bodyPr/>
          <a:lstStyle/>
          <a:p>
            <a:pPr marL="0" indent="0" eaLnBrk="1" hangingPunct="1">
              <a:buClrTx/>
              <a:buSzPct val="75000"/>
              <a:buNone/>
            </a:pPr>
            <a:endParaRPr lang="en-US" altLang="en-US" sz="1200" dirty="0"/>
          </a:p>
          <a:p>
            <a:pPr eaLnBrk="1" hangingPunct="1">
              <a:buClrTx/>
              <a:buSzPct val="75000"/>
              <a:buFont typeface="Wingdings" panose="05000000000000000000" pitchFamily="2" charset="2"/>
              <a:buChar char="§"/>
            </a:pPr>
            <a:r>
              <a:rPr lang="en-US" altLang="en-US" sz="3200" dirty="0"/>
              <a:t>What are the dominating thoughts that you carry with you day in and day out?</a:t>
            </a:r>
          </a:p>
          <a:p>
            <a:pPr eaLnBrk="1" hangingPunct="1">
              <a:buClrTx/>
              <a:buSzPct val="75000"/>
              <a:buFont typeface="Wingdings" panose="05000000000000000000" pitchFamily="2" charset="2"/>
              <a:buChar char="§"/>
            </a:pPr>
            <a:r>
              <a:rPr lang="en-US" altLang="en-US" sz="3200" dirty="0"/>
              <a:t>Examples: Life is too hard; I’m not a lucky person, I’m too old, etc…</a:t>
            </a:r>
          </a:p>
        </p:txBody>
      </p:sp>
      <p:pic>
        <p:nvPicPr>
          <p:cNvPr id="19460" name="Picture 5" descr="http://www.youaretrulyloved.com/enlightenment/wp-content/uploads/2009/10/brain_power_big.jpg">
            <a:extLst>
              <a:ext uri="{FF2B5EF4-FFF2-40B4-BE49-F238E27FC236}">
                <a16:creationId xmlns:a16="http://schemas.microsoft.com/office/drawing/2014/main" id="{554B1032-03FB-4F2B-83A9-FFB97C063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067" y="2633508"/>
            <a:ext cx="2667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9CF8938-617F-4629-B64C-A1293EEED2FD}"/>
              </a:ext>
            </a:extLst>
          </p:cNvPr>
          <p:cNvSpPr>
            <a:spLocks noGrp="1"/>
          </p:cNvSpPr>
          <p:nvPr>
            <p:ph type="sldNum" sz="quarter" idx="12"/>
          </p:nvPr>
        </p:nvSpPr>
        <p:spPr/>
        <p:txBody>
          <a:bodyPr/>
          <a:lstStyle/>
          <a:p>
            <a:fld id="{4131E8F1-F45B-412E-AB49-7079EF414590}"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30D24F6-CCA3-4829-BCD1-B396CBFDE2E2}"/>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2: Guarding Your Thoughts </a:t>
            </a:r>
          </a:p>
        </p:txBody>
      </p:sp>
      <p:sp>
        <p:nvSpPr>
          <p:cNvPr id="20483" name="Rectangle 3">
            <a:extLst>
              <a:ext uri="{FF2B5EF4-FFF2-40B4-BE49-F238E27FC236}">
                <a16:creationId xmlns:a16="http://schemas.microsoft.com/office/drawing/2014/main" id="{9535083B-C830-4540-B1C7-BC48832B2291}"/>
              </a:ext>
            </a:extLst>
          </p:cNvPr>
          <p:cNvSpPr>
            <a:spLocks noGrp="1" noChangeArrowheads="1"/>
          </p:cNvSpPr>
          <p:nvPr>
            <p:ph type="body" idx="1"/>
          </p:nvPr>
        </p:nvSpPr>
        <p:spPr>
          <a:xfrm>
            <a:off x="457200" y="1200516"/>
            <a:ext cx="8534400" cy="3048000"/>
          </a:xfrm>
        </p:spPr>
        <p:txBody>
          <a:bodyPr/>
          <a:lstStyle/>
          <a:p>
            <a:pPr eaLnBrk="1" hangingPunct="1">
              <a:lnSpc>
                <a:spcPct val="90000"/>
              </a:lnSpc>
              <a:buClrTx/>
              <a:buSzPct val="75000"/>
              <a:buFont typeface="Wingdings" panose="05000000000000000000" pitchFamily="2" charset="2"/>
              <a:buChar char="§"/>
            </a:pPr>
            <a:r>
              <a:rPr lang="en-US" altLang="en-US" sz="3200" dirty="0"/>
              <a:t>What thoughts and beliefs do those around you hold that you need to guard against?</a:t>
            </a:r>
          </a:p>
          <a:p>
            <a:pPr eaLnBrk="1" hangingPunct="1">
              <a:lnSpc>
                <a:spcPct val="90000"/>
              </a:lnSpc>
              <a:buClrTx/>
              <a:buSzPct val="75000"/>
              <a:buFont typeface="Wingdings" panose="05000000000000000000" pitchFamily="2" charset="2"/>
              <a:buChar char="§"/>
            </a:pPr>
            <a:r>
              <a:rPr lang="en-US" altLang="en-US" sz="3200" dirty="0"/>
              <a:t>Examples: Life is limited; There’s not enough to go around; Be happy with what you have and don’t ask for more; Things are bad and they’re going to get worse, etc…</a:t>
            </a:r>
          </a:p>
          <a:p>
            <a:pPr eaLnBrk="1" hangingPunct="1">
              <a:lnSpc>
                <a:spcPct val="90000"/>
              </a:lnSpc>
              <a:buFont typeface="Wingdings" panose="05000000000000000000" pitchFamily="2" charset="2"/>
              <a:buNone/>
            </a:pPr>
            <a:endParaRPr lang="en-US" altLang="en-US" sz="2100" dirty="0"/>
          </a:p>
        </p:txBody>
      </p:sp>
      <p:pic>
        <p:nvPicPr>
          <p:cNvPr id="20484" name="Picture 5" descr="http://protect-yourself.com/images/protect-yourself.gif">
            <a:extLst>
              <a:ext uri="{FF2B5EF4-FFF2-40B4-BE49-F238E27FC236}">
                <a16:creationId xmlns:a16="http://schemas.microsoft.com/office/drawing/2014/main" id="{7E894A37-DAAC-4FA4-915D-B0AF7D9B3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133484"/>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96362A9-146A-4169-8855-7E90EB03E23E}"/>
              </a:ext>
            </a:extLst>
          </p:cNvPr>
          <p:cNvSpPr>
            <a:spLocks noGrp="1"/>
          </p:cNvSpPr>
          <p:nvPr>
            <p:ph type="sldNum" sz="quarter" idx="12"/>
          </p:nvPr>
        </p:nvSpPr>
        <p:spPr/>
        <p:txBody>
          <a:bodyPr/>
          <a:lstStyle/>
          <a:p>
            <a:fld id="{4131E8F1-F45B-412E-AB49-7079EF414590}"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0E3A799-7B3B-4740-ADDD-0B5B897B4C82}"/>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3: The Rich Garden of Your Mind</a:t>
            </a:r>
          </a:p>
        </p:txBody>
      </p:sp>
      <p:sp>
        <p:nvSpPr>
          <p:cNvPr id="21507" name="Rectangle 3">
            <a:extLst>
              <a:ext uri="{FF2B5EF4-FFF2-40B4-BE49-F238E27FC236}">
                <a16:creationId xmlns:a16="http://schemas.microsoft.com/office/drawing/2014/main" id="{51358BFC-F884-4F16-8B32-688D21ED983B}"/>
              </a:ext>
            </a:extLst>
          </p:cNvPr>
          <p:cNvSpPr>
            <a:spLocks noGrp="1" noChangeArrowheads="1"/>
          </p:cNvSpPr>
          <p:nvPr>
            <p:ph type="body" idx="1"/>
          </p:nvPr>
        </p:nvSpPr>
        <p:spPr>
          <a:xfrm>
            <a:off x="457200" y="1447801"/>
            <a:ext cx="8229600" cy="2819400"/>
          </a:xfrm>
        </p:spPr>
        <p:txBody>
          <a:bodyPr/>
          <a:lstStyle/>
          <a:p>
            <a:pPr eaLnBrk="1" hangingPunct="1">
              <a:buClrTx/>
              <a:buSzPct val="75000"/>
              <a:buFont typeface="Arial" panose="020B0604020202020204" pitchFamily="34" charset="0"/>
              <a:buChar char="•"/>
            </a:pPr>
            <a:r>
              <a:rPr lang="en-US" altLang="en-US" sz="3200" dirty="0"/>
              <a:t>The subconscious mind is a fertile garden.</a:t>
            </a:r>
          </a:p>
          <a:p>
            <a:pPr eaLnBrk="1" hangingPunct="1">
              <a:buClrTx/>
              <a:buSzPct val="75000"/>
              <a:buFont typeface="Arial" panose="020B0604020202020204" pitchFamily="34" charset="0"/>
              <a:buChar char="•"/>
            </a:pPr>
            <a:r>
              <a:rPr lang="en-US" altLang="en-US" sz="3200" dirty="0"/>
              <a:t>Weeds will grow abundantly if seeds of a more desirable crop are not sown.</a:t>
            </a:r>
          </a:p>
          <a:p>
            <a:pPr eaLnBrk="1" hangingPunct="1">
              <a:buClrTx/>
              <a:buSzPct val="75000"/>
              <a:buFont typeface="Arial" panose="020B0604020202020204" pitchFamily="34" charset="0"/>
              <a:buChar char="•"/>
            </a:pPr>
            <a:r>
              <a:rPr lang="en-US" altLang="en-US" sz="3200" dirty="0"/>
              <a:t>Auto-suggestion allows you to feed your subconscious with healthy thoughts.</a:t>
            </a:r>
          </a:p>
        </p:txBody>
      </p:sp>
      <p:pic>
        <p:nvPicPr>
          <p:cNvPr id="21508" name="Picture 5" descr="http://daleandlu.com/amsterdam/picts/big_garden.jpg">
            <a:extLst>
              <a:ext uri="{FF2B5EF4-FFF2-40B4-BE49-F238E27FC236}">
                <a16:creationId xmlns:a16="http://schemas.microsoft.com/office/drawing/2014/main" id="{7B40397E-3B45-4F26-A699-8E0F56DCE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856" y="4630493"/>
            <a:ext cx="2554288"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1C4B6C0-854D-4450-BD2A-C9B9AD1F5267}"/>
              </a:ext>
            </a:extLst>
          </p:cNvPr>
          <p:cNvSpPr>
            <a:spLocks noGrp="1"/>
          </p:cNvSpPr>
          <p:nvPr>
            <p:ph type="sldNum" sz="quarter" idx="12"/>
          </p:nvPr>
        </p:nvSpPr>
        <p:spPr/>
        <p:txBody>
          <a:bodyPr/>
          <a:lstStyle/>
          <a:p>
            <a:fld id="{4131E8F1-F45B-412E-AB49-7079EF414590}"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BF15FD8-FAA0-4B03-AED1-50D0A118394B}"/>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The First Step </a:t>
            </a:r>
          </a:p>
        </p:txBody>
      </p:sp>
      <p:sp>
        <p:nvSpPr>
          <p:cNvPr id="4099" name="Rectangle 3">
            <a:extLst>
              <a:ext uri="{FF2B5EF4-FFF2-40B4-BE49-F238E27FC236}">
                <a16:creationId xmlns:a16="http://schemas.microsoft.com/office/drawing/2014/main" id="{DCA2949E-1A3F-4698-A1E2-9777E6481A33}"/>
              </a:ext>
            </a:extLst>
          </p:cNvPr>
          <p:cNvSpPr>
            <a:spLocks noGrp="1" noChangeArrowheads="1"/>
          </p:cNvSpPr>
          <p:nvPr>
            <p:ph type="body" idx="1"/>
          </p:nvPr>
        </p:nvSpPr>
        <p:spPr>
          <a:xfrm>
            <a:off x="457200" y="1103221"/>
            <a:ext cx="8458200" cy="2630580"/>
          </a:xfrm>
        </p:spPr>
        <p:txBody>
          <a:bodyPr/>
          <a:lstStyle/>
          <a:p>
            <a:pPr algn="ctr" eaLnBrk="1" hangingPunct="1">
              <a:buFont typeface="Wingdings" panose="05000000000000000000" pitchFamily="2" charset="2"/>
              <a:buNone/>
            </a:pPr>
            <a:r>
              <a:rPr lang="en-US" altLang="en-US" sz="3600" b="1" dirty="0"/>
              <a:t>DESIRE</a:t>
            </a:r>
          </a:p>
          <a:p>
            <a:pPr eaLnBrk="1" hangingPunct="1">
              <a:buFont typeface="Wingdings" panose="05000000000000000000" pitchFamily="2" charset="2"/>
              <a:buNone/>
            </a:pPr>
            <a:r>
              <a:rPr lang="en-US" altLang="en-US" sz="3200" dirty="0"/>
              <a:t>All achievement, no matter what may be its</a:t>
            </a:r>
          </a:p>
          <a:p>
            <a:pPr eaLnBrk="1" hangingPunct="1">
              <a:buFont typeface="Wingdings" panose="05000000000000000000" pitchFamily="2" charset="2"/>
              <a:buNone/>
            </a:pPr>
            <a:r>
              <a:rPr lang="en-US" altLang="en-US" sz="3200" dirty="0"/>
              <a:t>nature or its purpose, must begin with an </a:t>
            </a:r>
          </a:p>
          <a:p>
            <a:pPr eaLnBrk="1" hangingPunct="1">
              <a:buFont typeface="Wingdings" panose="05000000000000000000" pitchFamily="2" charset="2"/>
              <a:buNone/>
            </a:pPr>
            <a:r>
              <a:rPr lang="en-US" altLang="en-US" sz="3200" dirty="0"/>
              <a:t>intense, burning desire for something definite. </a:t>
            </a:r>
          </a:p>
        </p:txBody>
      </p:sp>
      <p:pic>
        <p:nvPicPr>
          <p:cNvPr id="4100" name="Picture 5" descr="http://www.sculpture-center.org/content/exhibition/BonviciniL.jpg">
            <a:extLst>
              <a:ext uri="{FF2B5EF4-FFF2-40B4-BE49-F238E27FC236}">
                <a16:creationId xmlns:a16="http://schemas.microsoft.com/office/drawing/2014/main" id="{A1E47BDD-F778-4550-8B12-A630BB23F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205242"/>
            <a:ext cx="31527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A519945-F858-4129-B926-F313BA597283}"/>
              </a:ext>
            </a:extLst>
          </p:cNvPr>
          <p:cNvSpPr>
            <a:spLocks noGrp="1"/>
          </p:cNvSpPr>
          <p:nvPr>
            <p:ph type="sldNum" sz="quarter" idx="12"/>
          </p:nvPr>
        </p:nvSpPr>
        <p:spPr/>
        <p:txBody>
          <a:bodyPr/>
          <a:lstStyle/>
          <a:p>
            <a:fld id="{4131E8F1-F45B-412E-AB49-7079EF414590}"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B6B2C8A-8C63-49C9-B0D3-658EB41C7FD4}"/>
              </a:ext>
            </a:extLst>
          </p:cNvPr>
          <p:cNvSpPr>
            <a:spLocks noGrp="1" noChangeArrowheads="1"/>
          </p:cNvSpPr>
          <p:nvPr>
            <p:ph type="title"/>
          </p:nvPr>
        </p:nvSpPr>
        <p:spPr/>
        <p:txBody>
          <a:bodyPr/>
          <a:lstStyle/>
          <a:p>
            <a:pPr eaLnBrk="1" hangingPunct="1"/>
            <a:r>
              <a:rPr lang="en-US" altLang="en-US" b="1" dirty="0">
                <a:solidFill>
                  <a:schemeClr val="tx1"/>
                </a:solidFill>
                <a:latin typeface="+mn-lt"/>
              </a:rPr>
              <a:t>4: Emotionalizing Your Beliefs </a:t>
            </a:r>
          </a:p>
        </p:txBody>
      </p:sp>
      <p:sp>
        <p:nvSpPr>
          <p:cNvPr id="22531" name="Rectangle 3">
            <a:extLst>
              <a:ext uri="{FF2B5EF4-FFF2-40B4-BE49-F238E27FC236}">
                <a16:creationId xmlns:a16="http://schemas.microsoft.com/office/drawing/2014/main" id="{E94354E2-6F5B-4681-8F25-20301DE93D69}"/>
              </a:ext>
            </a:extLst>
          </p:cNvPr>
          <p:cNvSpPr>
            <a:spLocks noGrp="1" noChangeArrowheads="1"/>
          </p:cNvSpPr>
          <p:nvPr>
            <p:ph type="body" idx="1"/>
          </p:nvPr>
        </p:nvSpPr>
        <p:spPr>
          <a:xfrm>
            <a:off x="457200" y="1600201"/>
            <a:ext cx="8229600" cy="2286000"/>
          </a:xfrm>
        </p:spPr>
        <p:txBody>
          <a:bodyPr/>
          <a:lstStyle/>
          <a:p>
            <a:pPr eaLnBrk="1" hangingPunct="1">
              <a:buClrTx/>
              <a:buSzPct val="75000"/>
              <a:buFont typeface="Wingdings" panose="05000000000000000000" pitchFamily="2" charset="2"/>
              <a:buChar char="§"/>
            </a:pPr>
            <a:r>
              <a:rPr lang="en-US" altLang="en-US" sz="3200" dirty="0"/>
              <a:t>When reading aloud the statement of your desire, you must mix emotion or feeling with your words. </a:t>
            </a:r>
          </a:p>
          <a:p>
            <a:pPr eaLnBrk="1" hangingPunct="1">
              <a:buClrTx/>
              <a:buSzPct val="75000"/>
              <a:buFont typeface="Wingdings" panose="05000000000000000000" pitchFamily="2" charset="2"/>
              <a:buChar char="§"/>
            </a:pPr>
            <a:r>
              <a:rPr lang="en-US" altLang="en-US" sz="3200" dirty="0"/>
              <a:t>Just reading the words does nothing.  </a:t>
            </a:r>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dirty="0"/>
              <a:t>	</a:t>
            </a:r>
          </a:p>
        </p:txBody>
      </p:sp>
      <p:pic>
        <p:nvPicPr>
          <p:cNvPr id="22532" name="Picture 5" descr="http://t0.gstatic.com/images?q=tbn:-GH4eSPhLSYP3M:http://www.smbmarketingguide.com/wp-content/uploads/2009/03/1158076_paper_emotions_-_happy.jpg&amp;t=1">
            <a:extLst>
              <a:ext uri="{FF2B5EF4-FFF2-40B4-BE49-F238E27FC236}">
                <a16:creationId xmlns:a16="http://schemas.microsoft.com/office/drawing/2014/main" id="{82BBDB41-4B5A-4995-954E-629E1960A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186238"/>
            <a:ext cx="171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9192214-656B-4223-9654-C048A89378E9}"/>
              </a:ext>
            </a:extLst>
          </p:cNvPr>
          <p:cNvSpPr>
            <a:spLocks noGrp="1"/>
          </p:cNvSpPr>
          <p:nvPr>
            <p:ph type="sldNum" sz="quarter" idx="12"/>
          </p:nvPr>
        </p:nvSpPr>
        <p:spPr/>
        <p:txBody>
          <a:bodyPr/>
          <a:lstStyle/>
          <a:p>
            <a:fld id="{4131E8F1-F45B-412E-AB49-7079EF414590}"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08E1F7AE-D064-4E2F-A8C9-8DE813EF45F6}"/>
              </a:ext>
            </a:extLst>
          </p:cNvPr>
          <p:cNvSpPr>
            <a:spLocks noGrp="1" noChangeArrowheads="1"/>
          </p:cNvSpPr>
          <p:nvPr>
            <p:ph type="body" idx="1"/>
          </p:nvPr>
        </p:nvSpPr>
        <p:spPr>
          <a:xfrm>
            <a:off x="457200" y="685800"/>
            <a:ext cx="8534400" cy="3267075"/>
          </a:xfrm>
        </p:spPr>
        <p:txBody>
          <a:bodyPr/>
          <a:lstStyle/>
          <a:p>
            <a:pPr algn="ctr" eaLnBrk="1" hangingPunct="1">
              <a:buFont typeface="Wingdings" panose="05000000000000000000" pitchFamily="2" charset="2"/>
              <a:buNone/>
            </a:pPr>
            <a:r>
              <a:rPr lang="en-US" altLang="en-US" sz="2400" dirty="0"/>
              <a:t>I am open to receive all of life’s riches.</a:t>
            </a:r>
          </a:p>
          <a:p>
            <a:pPr algn="ctr" eaLnBrk="1" hangingPunct="1">
              <a:buFont typeface="Wingdings" panose="05000000000000000000" pitchFamily="2" charset="2"/>
              <a:buNone/>
            </a:pPr>
            <a:r>
              <a:rPr lang="en-US" altLang="en-US" sz="2400" dirty="0"/>
              <a:t>I am the master of my fate, I am the captain of my soul!</a:t>
            </a:r>
          </a:p>
          <a:p>
            <a:pPr algn="ctr" eaLnBrk="1" hangingPunct="1">
              <a:buFont typeface="Wingdings" panose="05000000000000000000" pitchFamily="2" charset="2"/>
              <a:buNone/>
            </a:pPr>
            <a:r>
              <a:rPr lang="en-US" altLang="en-US" sz="2400" dirty="0"/>
              <a:t>Everyday, in every way, I open new doors in my life. </a:t>
            </a:r>
          </a:p>
          <a:p>
            <a:pPr algn="ctr" eaLnBrk="1" hangingPunct="1">
              <a:buFont typeface="Wingdings" panose="05000000000000000000" pitchFamily="2" charset="2"/>
              <a:buNone/>
            </a:pPr>
            <a:r>
              <a:rPr lang="en-US" altLang="en-US" sz="2400" dirty="0"/>
              <a:t>Day by day, in every way, I am getting better and better.</a:t>
            </a:r>
          </a:p>
          <a:p>
            <a:pPr algn="ctr" eaLnBrk="1" hangingPunct="1">
              <a:buFont typeface="Wingdings" panose="05000000000000000000" pitchFamily="2" charset="2"/>
              <a:buNone/>
            </a:pPr>
            <a:r>
              <a:rPr lang="en-US" altLang="en-US" sz="2400" dirty="0"/>
              <a:t>I am prosperous.</a:t>
            </a:r>
          </a:p>
          <a:p>
            <a:pPr algn="ctr" eaLnBrk="1" hangingPunct="1">
              <a:buFont typeface="Wingdings" panose="05000000000000000000" pitchFamily="2" charset="2"/>
              <a:buNone/>
            </a:pPr>
            <a:r>
              <a:rPr lang="en-US" altLang="en-US" sz="2400" dirty="0"/>
              <a:t>I say yes to life, and life says yes to me. </a:t>
            </a:r>
          </a:p>
          <a:p>
            <a:pPr algn="ctr" eaLnBrk="1" hangingPunct="1">
              <a:buFont typeface="Wingdings" panose="05000000000000000000" pitchFamily="2" charset="2"/>
              <a:buNone/>
            </a:pPr>
            <a:r>
              <a:rPr lang="en-US" altLang="en-US" sz="2400" dirty="0"/>
              <a:t>Everything I touch turns to gold. </a:t>
            </a:r>
          </a:p>
        </p:txBody>
      </p:sp>
      <p:pic>
        <p:nvPicPr>
          <p:cNvPr id="23555" name="Picture 5" descr="http://givemetherock.com/wp-content/uploads/midas-touch.jpg">
            <a:extLst>
              <a:ext uri="{FF2B5EF4-FFF2-40B4-BE49-F238E27FC236}">
                <a16:creationId xmlns:a16="http://schemas.microsoft.com/office/drawing/2014/main" id="{5CE156A3-820C-4639-959A-346098AC3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618" y="4290427"/>
            <a:ext cx="310356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F818477-31A9-409F-8B46-5B222B52C26B}"/>
              </a:ext>
            </a:extLst>
          </p:cNvPr>
          <p:cNvSpPr>
            <a:spLocks noGrp="1"/>
          </p:cNvSpPr>
          <p:nvPr>
            <p:ph type="sldNum" sz="quarter" idx="12"/>
          </p:nvPr>
        </p:nvSpPr>
        <p:spPr/>
        <p:txBody>
          <a:bodyPr/>
          <a:lstStyle/>
          <a:p>
            <a:fld id="{4131E8F1-F45B-412E-AB49-7079EF414590}" type="slidenum">
              <a:rPr lang="en-US" altLang="en-US" smtClean="0"/>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4A5760B-80B5-43CB-A9F5-922723EFCC34}"/>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The Fourth Step</a:t>
            </a:r>
          </a:p>
        </p:txBody>
      </p:sp>
      <p:sp>
        <p:nvSpPr>
          <p:cNvPr id="24579" name="Rectangle 3">
            <a:extLst>
              <a:ext uri="{FF2B5EF4-FFF2-40B4-BE49-F238E27FC236}">
                <a16:creationId xmlns:a16="http://schemas.microsoft.com/office/drawing/2014/main" id="{BA0EDDDD-F185-481B-92AB-11FF0D1C745A}"/>
              </a:ext>
            </a:extLst>
          </p:cNvPr>
          <p:cNvSpPr>
            <a:spLocks noGrp="1" noChangeArrowheads="1"/>
          </p:cNvSpPr>
          <p:nvPr>
            <p:ph type="body" idx="1"/>
          </p:nvPr>
        </p:nvSpPr>
        <p:spPr>
          <a:xfrm>
            <a:off x="347003" y="1101724"/>
            <a:ext cx="8763000" cy="4918075"/>
          </a:xfrm>
        </p:spPr>
        <p:txBody>
          <a:bodyPr/>
          <a:lstStyle/>
          <a:p>
            <a:pPr eaLnBrk="1" hangingPunct="1">
              <a:lnSpc>
                <a:spcPct val="90000"/>
              </a:lnSpc>
              <a:buFont typeface="Wingdings" panose="05000000000000000000" pitchFamily="2" charset="2"/>
              <a:buNone/>
            </a:pPr>
            <a:r>
              <a:rPr lang="en-US" altLang="en-US" sz="2600" b="1" dirty="0"/>
              <a:t>     </a:t>
            </a:r>
            <a:r>
              <a:rPr lang="en-US" altLang="en-US" sz="3600" b="1" dirty="0"/>
              <a:t>Specialized Knowledge</a:t>
            </a:r>
            <a:endParaRPr lang="en-US" altLang="en-US" sz="2600" b="1" dirty="0"/>
          </a:p>
          <a:p>
            <a:pPr algn="ctr" eaLnBrk="1" hangingPunct="1">
              <a:lnSpc>
                <a:spcPct val="90000"/>
              </a:lnSpc>
              <a:buFont typeface="Wingdings" panose="05000000000000000000" pitchFamily="2" charset="2"/>
              <a:buNone/>
            </a:pPr>
            <a:endParaRPr lang="en-US" altLang="en-US" sz="2100" b="1" dirty="0"/>
          </a:p>
          <a:p>
            <a:pPr eaLnBrk="1" hangingPunct="1">
              <a:lnSpc>
                <a:spcPct val="90000"/>
              </a:lnSpc>
              <a:buClrTx/>
              <a:buSzPct val="75000"/>
              <a:buFont typeface="Wingdings" panose="05000000000000000000" pitchFamily="2" charset="2"/>
              <a:buChar char="§"/>
            </a:pPr>
            <a:r>
              <a:rPr lang="en-US" altLang="en-US" sz="3200" dirty="0"/>
              <a:t>There are two kinds of knowledge: general and specialized.</a:t>
            </a:r>
          </a:p>
          <a:p>
            <a:pPr eaLnBrk="1" hangingPunct="1">
              <a:lnSpc>
                <a:spcPct val="90000"/>
              </a:lnSpc>
              <a:buClrTx/>
              <a:buSzPct val="75000"/>
              <a:buFont typeface="Wingdings" panose="05000000000000000000" pitchFamily="2" charset="2"/>
              <a:buChar char="§"/>
            </a:pPr>
            <a:r>
              <a:rPr lang="en-US" altLang="en-US" sz="3200" dirty="0"/>
              <a:t>General knowledge is of little use in the accumulation of money.</a:t>
            </a:r>
          </a:p>
          <a:p>
            <a:pPr eaLnBrk="1" hangingPunct="1">
              <a:lnSpc>
                <a:spcPct val="90000"/>
              </a:lnSpc>
              <a:buClrTx/>
              <a:buSzPct val="75000"/>
              <a:buFont typeface="Wingdings" panose="05000000000000000000" pitchFamily="2" charset="2"/>
              <a:buChar char="§"/>
            </a:pPr>
            <a:r>
              <a:rPr lang="en-US" altLang="en-US" sz="3200" dirty="0"/>
              <a:t>Knowledge will not attract money unless it is organized and intelligently directed through practical plans of action to the definite end of accumulation of money. </a:t>
            </a:r>
          </a:p>
        </p:txBody>
      </p:sp>
      <p:pic>
        <p:nvPicPr>
          <p:cNvPr id="24580" name="Picture 5" descr="http://aardvark.ucsd.edu/epistemology/knowledge.jpeg">
            <a:extLst>
              <a:ext uri="{FF2B5EF4-FFF2-40B4-BE49-F238E27FC236}">
                <a16:creationId xmlns:a16="http://schemas.microsoft.com/office/drawing/2014/main" id="{C708BCD8-33FD-4259-938D-E02B08647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4382" y="140528"/>
            <a:ext cx="1397000" cy="192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AC57FE4-3C23-450D-894F-A7483FD1D1AB}"/>
              </a:ext>
            </a:extLst>
          </p:cNvPr>
          <p:cNvSpPr>
            <a:spLocks noGrp="1"/>
          </p:cNvSpPr>
          <p:nvPr>
            <p:ph type="sldNum" sz="quarter" idx="12"/>
          </p:nvPr>
        </p:nvSpPr>
        <p:spPr/>
        <p:txBody>
          <a:bodyPr/>
          <a:lstStyle/>
          <a:p>
            <a:fld id="{4131E8F1-F45B-412E-AB49-7079EF414590}" type="slidenum">
              <a:rPr lang="en-US" altLang="en-US" smtClean="0"/>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0594DB80-89C5-4748-91F7-66EFFE5068A1}"/>
              </a:ext>
            </a:extLst>
          </p:cNvPr>
          <p:cNvSpPr>
            <a:spLocks noGrp="1" noChangeArrowheads="1"/>
          </p:cNvSpPr>
          <p:nvPr>
            <p:ph type="body" idx="1"/>
          </p:nvPr>
        </p:nvSpPr>
        <p:spPr>
          <a:xfrm>
            <a:off x="457200" y="1219201"/>
            <a:ext cx="8229600" cy="2209800"/>
          </a:xfrm>
        </p:spPr>
        <p:txBody>
          <a:bodyPr/>
          <a:lstStyle/>
          <a:p>
            <a:pPr eaLnBrk="1" hangingPunct="1">
              <a:buFont typeface="Wingdings" panose="05000000000000000000" pitchFamily="2" charset="2"/>
              <a:buNone/>
            </a:pPr>
            <a:r>
              <a:rPr lang="en-US" altLang="en-US" dirty="0"/>
              <a:t>	</a:t>
            </a:r>
          </a:p>
          <a:p>
            <a:pPr eaLnBrk="1" hangingPunct="1">
              <a:buClrTx/>
              <a:buSzPct val="75000"/>
              <a:buFont typeface="Wingdings" panose="05000000000000000000" pitchFamily="2" charset="2"/>
              <a:buChar char="§"/>
            </a:pPr>
            <a:r>
              <a:rPr lang="en-US" altLang="en-US" sz="3200" dirty="0"/>
              <a:t>Successful men, in all callings, never stop acquiring specialized knowledge related to their major purpose, business, or profession. </a:t>
            </a:r>
          </a:p>
        </p:txBody>
      </p:sp>
      <p:pic>
        <p:nvPicPr>
          <p:cNvPr id="25604" name="Picture 5" descr="http://www.inkingrey.com/uploads/images/1275673555-knowledge-1.jpg">
            <a:extLst>
              <a:ext uri="{FF2B5EF4-FFF2-40B4-BE49-F238E27FC236}">
                <a16:creationId xmlns:a16="http://schemas.microsoft.com/office/drawing/2014/main" id="{5C57D7E3-2A3D-49E8-A751-55097FBB5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016" y="3940640"/>
            <a:ext cx="34861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552FE23-3D00-4E14-9578-11375CEFFED0}"/>
              </a:ext>
            </a:extLst>
          </p:cNvPr>
          <p:cNvSpPr>
            <a:spLocks noGrp="1"/>
          </p:cNvSpPr>
          <p:nvPr>
            <p:ph type="sldNum" sz="quarter" idx="12"/>
          </p:nvPr>
        </p:nvSpPr>
        <p:spPr/>
        <p:txBody>
          <a:bodyPr/>
          <a:lstStyle/>
          <a:p>
            <a:fld id="{4131E8F1-F45B-412E-AB49-7079EF414590}" type="slidenum">
              <a:rPr lang="en-US" altLang="en-US" smtClean="0"/>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8BB4ED3-70A5-437D-9A9B-773C6445B679}"/>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The Fifth Step </a:t>
            </a:r>
          </a:p>
        </p:txBody>
      </p:sp>
      <p:sp>
        <p:nvSpPr>
          <p:cNvPr id="26627" name="Rectangle 3">
            <a:extLst>
              <a:ext uri="{FF2B5EF4-FFF2-40B4-BE49-F238E27FC236}">
                <a16:creationId xmlns:a16="http://schemas.microsoft.com/office/drawing/2014/main" id="{37205BB5-047D-49B5-9F7C-44C23B45D2DE}"/>
              </a:ext>
            </a:extLst>
          </p:cNvPr>
          <p:cNvSpPr>
            <a:spLocks noGrp="1" noChangeArrowheads="1"/>
          </p:cNvSpPr>
          <p:nvPr>
            <p:ph type="body" idx="1"/>
          </p:nvPr>
        </p:nvSpPr>
        <p:spPr>
          <a:xfrm>
            <a:off x="458227" y="2154726"/>
            <a:ext cx="8229600" cy="3733800"/>
          </a:xfrm>
        </p:spPr>
        <p:txBody>
          <a:bodyPr/>
          <a:lstStyle/>
          <a:p>
            <a:pPr algn="ctr" eaLnBrk="1" hangingPunct="1">
              <a:buFont typeface="Wingdings" panose="05000000000000000000" pitchFamily="2" charset="2"/>
              <a:buNone/>
            </a:pPr>
            <a:r>
              <a:rPr lang="en-US" altLang="en-US" sz="3600" b="1" dirty="0"/>
              <a:t>Imagination </a:t>
            </a:r>
          </a:p>
          <a:p>
            <a:pPr eaLnBrk="1" hangingPunct="1">
              <a:buClrTx/>
              <a:buSzPct val="75000"/>
              <a:buFont typeface="Wingdings" panose="05000000000000000000" pitchFamily="2" charset="2"/>
              <a:buChar char="§"/>
            </a:pPr>
            <a:r>
              <a:rPr lang="en-US" altLang="en-US" sz="3200" dirty="0"/>
              <a:t>The imagination is the workshop where all plans are created by man. </a:t>
            </a:r>
          </a:p>
          <a:p>
            <a:pPr eaLnBrk="1" hangingPunct="1">
              <a:buClrTx/>
              <a:buSzPct val="75000"/>
              <a:buFont typeface="Wingdings" panose="05000000000000000000" pitchFamily="2" charset="2"/>
              <a:buChar char="§"/>
            </a:pPr>
            <a:r>
              <a:rPr lang="en-US" altLang="en-US" sz="3200" dirty="0"/>
              <a:t>Man can create anything which he can imagine.</a:t>
            </a:r>
          </a:p>
          <a:p>
            <a:pPr eaLnBrk="1" hangingPunct="1">
              <a:buClrTx/>
              <a:buSzPct val="75000"/>
              <a:buFont typeface="Wingdings" panose="05000000000000000000" pitchFamily="2" charset="2"/>
              <a:buChar char="§"/>
            </a:pPr>
            <a:r>
              <a:rPr lang="en-US" altLang="en-US" sz="3200" dirty="0"/>
              <a:t>Man’s only limitation, within reason, lies in the development and use of his imagination.</a:t>
            </a:r>
          </a:p>
        </p:txBody>
      </p:sp>
      <p:pic>
        <p:nvPicPr>
          <p:cNvPr id="26628" name="Picture 5" descr="http://exeic.files.wordpress.com/2009/05/imagination-1.jpg">
            <a:extLst>
              <a:ext uri="{FF2B5EF4-FFF2-40B4-BE49-F238E27FC236}">
                <a16:creationId xmlns:a16="http://schemas.microsoft.com/office/drawing/2014/main" id="{238C5E27-D021-41B7-A82F-C06E89526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448" y="157162"/>
            <a:ext cx="22193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F97D9AC-1110-4578-8D03-F1986BA36769}"/>
              </a:ext>
            </a:extLst>
          </p:cNvPr>
          <p:cNvSpPr>
            <a:spLocks noGrp="1"/>
          </p:cNvSpPr>
          <p:nvPr>
            <p:ph type="sldNum" sz="quarter" idx="12"/>
          </p:nvPr>
        </p:nvSpPr>
        <p:spPr/>
        <p:txBody>
          <a:bodyPr/>
          <a:lstStyle/>
          <a:p>
            <a:fld id="{4131E8F1-F45B-412E-AB49-7079EF414590}" type="slidenum">
              <a:rPr lang="en-US" altLang="en-US" smtClean="0"/>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67AFF0A-FC56-47FE-800A-2D863064FD42}"/>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Desire</a:t>
            </a:r>
          </a:p>
        </p:txBody>
      </p:sp>
      <p:sp>
        <p:nvSpPr>
          <p:cNvPr id="27651" name="Rectangle 3">
            <a:extLst>
              <a:ext uri="{FF2B5EF4-FFF2-40B4-BE49-F238E27FC236}">
                <a16:creationId xmlns:a16="http://schemas.microsoft.com/office/drawing/2014/main" id="{5AAD0EAA-07AB-46D8-B9A7-F19D2B0C48D0}"/>
              </a:ext>
            </a:extLst>
          </p:cNvPr>
          <p:cNvSpPr>
            <a:spLocks noGrp="1" noChangeArrowheads="1"/>
          </p:cNvSpPr>
          <p:nvPr>
            <p:ph type="body" idx="1"/>
          </p:nvPr>
        </p:nvSpPr>
        <p:spPr>
          <a:xfrm>
            <a:off x="457200" y="1143000"/>
            <a:ext cx="8229600" cy="3657599"/>
          </a:xfrm>
        </p:spPr>
        <p:txBody>
          <a:bodyPr/>
          <a:lstStyle/>
          <a:p>
            <a:pPr eaLnBrk="1" hangingPunct="1">
              <a:buClrTx/>
              <a:buSzPct val="75000"/>
              <a:buFont typeface="Wingdings" panose="05000000000000000000" pitchFamily="2" charset="2"/>
              <a:buChar char="§"/>
            </a:pPr>
            <a:r>
              <a:rPr lang="en-US" altLang="en-US" sz="3200" dirty="0"/>
              <a:t>Some people foolishly believe that only money can make money. </a:t>
            </a:r>
          </a:p>
          <a:p>
            <a:pPr eaLnBrk="1" hangingPunct="1">
              <a:buClrTx/>
              <a:buSzPct val="75000"/>
              <a:buFont typeface="Wingdings" panose="05000000000000000000" pitchFamily="2" charset="2"/>
              <a:buChar char="§"/>
            </a:pPr>
            <a:r>
              <a:rPr lang="en-US" altLang="en-US" sz="3200" dirty="0"/>
              <a:t>This is not true! </a:t>
            </a:r>
          </a:p>
          <a:p>
            <a:pPr eaLnBrk="1" hangingPunct="1">
              <a:buClrTx/>
              <a:buSzPct val="75000"/>
              <a:buFont typeface="Wingdings" panose="05000000000000000000" pitchFamily="2" charset="2"/>
              <a:buChar char="§"/>
            </a:pPr>
            <a:r>
              <a:rPr lang="en-US" altLang="en-US" sz="3200" dirty="0"/>
              <a:t>Money, of itself, is nothing but inert matter. It cannot move, think, or talk, but it can “hear” when a man who desires it calls it to come!</a:t>
            </a:r>
          </a:p>
        </p:txBody>
      </p:sp>
      <p:pic>
        <p:nvPicPr>
          <p:cNvPr id="27652" name="Picture 5" descr="http://pinellasnewsboy.com/files/2009/05/money-bags.jpg">
            <a:extLst>
              <a:ext uri="{FF2B5EF4-FFF2-40B4-BE49-F238E27FC236}">
                <a16:creationId xmlns:a16="http://schemas.microsoft.com/office/drawing/2014/main" id="{BA70A575-3063-4D0B-A923-CD0B3BA30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559" y="4233995"/>
            <a:ext cx="2350881" cy="235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21FE600-8EE0-46E0-BEFD-24BFA9783C38}"/>
              </a:ext>
            </a:extLst>
          </p:cNvPr>
          <p:cNvSpPr>
            <a:spLocks noGrp="1"/>
          </p:cNvSpPr>
          <p:nvPr>
            <p:ph type="sldNum" sz="quarter" idx="12"/>
          </p:nvPr>
        </p:nvSpPr>
        <p:spPr/>
        <p:txBody>
          <a:bodyPr/>
          <a:lstStyle/>
          <a:p>
            <a:fld id="{4131E8F1-F45B-412E-AB49-7079EF414590}" type="slidenum">
              <a:rPr lang="en-US" altLang="en-US" smtClean="0"/>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C5664DD-B97F-4BD4-A5FC-FA0C498B9CFB}"/>
              </a:ext>
            </a:extLst>
          </p:cNvPr>
          <p:cNvSpPr>
            <a:spLocks noGrp="1" noChangeArrowheads="1"/>
          </p:cNvSpPr>
          <p:nvPr>
            <p:ph type="title"/>
          </p:nvPr>
        </p:nvSpPr>
        <p:spPr/>
        <p:txBody>
          <a:bodyPr/>
          <a:lstStyle/>
          <a:p>
            <a:pPr eaLnBrk="1" hangingPunct="1"/>
            <a:r>
              <a:rPr lang="en-US" altLang="en-US" sz="4000" b="1" dirty="0">
                <a:solidFill>
                  <a:schemeClr val="tx1"/>
                </a:solidFill>
                <a:latin typeface="Arial" panose="020B0604020202020204" pitchFamily="34" charset="0"/>
                <a:cs typeface="Arial" panose="020B0604020202020204" pitchFamily="34" charset="0"/>
              </a:rPr>
              <a:t>Two Forms of Imagination </a:t>
            </a:r>
          </a:p>
        </p:txBody>
      </p:sp>
      <p:sp>
        <p:nvSpPr>
          <p:cNvPr id="28675" name="Rectangle 3">
            <a:extLst>
              <a:ext uri="{FF2B5EF4-FFF2-40B4-BE49-F238E27FC236}">
                <a16:creationId xmlns:a16="http://schemas.microsoft.com/office/drawing/2014/main" id="{12E8640E-473E-46D8-B2BA-9F7C50303CD9}"/>
              </a:ext>
            </a:extLst>
          </p:cNvPr>
          <p:cNvSpPr>
            <a:spLocks noGrp="1" noChangeArrowheads="1"/>
          </p:cNvSpPr>
          <p:nvPr>
            <p:ph type="body" idx="1"/>
          </p:nvPr>
        </p:nvSpPr>
        <p:spPr>
          <a:xfrm>
            <a:off x="304800" y="1242219"/>
            <a:ext cx="8686800" cy="4530725"/>
          </a:xfrm>
        </p:spPr>
        <p:txBody>
          <a:bodyPr/>
          <a:lstStyle/>
          <a:p>
            <a:pPr eaLnBrk="1" hangingPunct="1">
              <a:lnSpc>
                <a:spcPct val="90000"/>
              </a:lnSpc>
              <a:buClrTx/>
              <a:buSzPct val="75000"/>
              <a:buFont typeface="Wingdings" panose="05000000000000000000" pitchFamily="2" charset="2"/>
              <a:buChar char="§"/>
            </a:pPr>
            <a:r>
              <a:rPr lang="en-US" altLang="en-US" sz="3200" dirty="0"/>
              <a:t>There are two forms of imagination: synthetic and creative.</a:t>
            </a:r>
          </a:p>
          <a:p>
            <a:pPr eaLnBrk="1" hangingPunct="1">
              <a:lnSpc>
                <a:spcPct val="90000"/>
              </a:lnSpc>
              <a:buClrTx/>
              <a:buSzPct val="75000"/>
              <a:buFont typeface="Wingdings" panose="05000000000000000000" pitchFamily="2" charset="2"/>
              <a:buChar char="§"/>
            </a:pPr>
            <a:r>
              <a:rPr lang="en-US" altLang="en-US" sz="3200" dirty="0"/>
              <a:t>SYNTHEIC IMAGINATION creates nothing. It merely works with the material of experience, education, and observation with which it is fed. </a:t>
            </a:r>
          </a:p>
          <a:p>
            <a:pPr eaLnBrk="1" hangingPunct="1">
              <a:lnSpc>
                <a:spcPct val="90000"/>
              </a:lnSpc>
              <a:buClrTx/>
              <a:buSzPct val="75000"/>
              <a:buFont typeface="Wingdings" panose="05000000000000000000" pitchFamily="2" charset="2"/>
              <a:buChar char="§"/>
            </a:pPr>
            <a:r>
              <a:rPr lang="en-US" altLang="en-US" sz="3200" dirty="0"/>
              <a:t>In CREATIVE IMAGINATION the finite mind of man has direct communication with Infinite Intelligence. This is where all basic or new ideas are handed over to man. </a:t>
            </a:r>
          </a:p>
        </p:txBody>
      </p:sp>
      <p:pic>
        <p:nvPicPr>
          <p:cNvPr id="28676" name="Picture 5" descr="http://files.myopera.com/bskushwah/albums/802629/thumbs/creative%20Imagination.1gif.gif_thumb.jpg">
            <a:extLst>
              <a:ext uri="{FF2B5EF4-FFF2-40B4-BE49-F238E27FC236}">
                <a16:creationId xmlns:a16="http://schemas.microsoft.com/office/drawing/2014/main" id="{B2A6DA7C-FD39-4EC9-A8DE-F3AE38BD7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597525"/>
            <a:ext cx="1447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DF95EAE-DD4A-4424-AAC3-43E9EFB8981C}"/>
              </a:ext>
            </a:extLst>
          </p:cNvPr>
          <p:cNvSpPr>
            <a:spLocks noGrp="1"/>
          </p:cNvSpPr>
          <p:nvPr>
            <p:ph type="sldNum" sz="quarter" idx="12"/>
          </p:nvPr>
        </p:nvSpPr>
        <p:spPr/>
        <p:txBody>
          <a:bodyPr/>
          <a:lstStyle/>
          <a:p>
            <a:fld id="{4131E8F1-F45B-412E-AB49-7079EF414590}" type="slidenum">
              <a:rPr lang="en-US" altLang="en-US" smtClean="0"/>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78E4A78-24EA-4C11-B65D-544A6B46A9EC}"/>
              </a:ext>
            </a:extLst>
          </p:cNvPr>
          <p:cNvSpPr>
            <a:spLocks noGrp="1" noChangeArrowheads="1"/>
          </p:cNvSpPr>
          <p:nvPr>
            <p:ph type="title"/>
          </p:nvPr>
        </p:nvSpPr>
        <p:spPr>
          <a:xfrm>
            <a:off x="327074" y="274637"/>
            <a:ext cx="8229600" cy="1139825"/>
          </a:xfrm>
        </p:spPr>
        <p:txBody>
          <a:bodyPr/>
          <a:lstStyle/>
          <a:p>
            <a:pPr eaLnBrk="1" hangingPunct="1"/>
            <a:r>
              <a:rPr lang="en-US" altLang="en-US" sz="4000" b="1" dirty="0">
                <a:solidFill>
                  <a:schemeClr val="tx1"/>
                </a:solidFill>
                <a:latin typeface="+mn-lt"/>
              </a:rPr>
              <a:t>The Sixth Step </a:t>
            </a:r>
          </a:p>
        </p:txBody>
      </p:sp>
      <p:sp>
        <p:nvSpPr>
          <p:cNvPr id="29699" name="Rectangle 3">
            <a:extLst>
              <a:ext uri="{FF2B5EF4-FFF2-40B4-BE49-F238E27FC236}">
                <a16:creationId xmlns:a16="http://schemas.microsoft.com/office/drawing/2014/main" id="{F9F3F95B-F967-4B1C-B39C-FAEC7B77C32C}"/>
              </a:ext>
            </a:extLst>
          </p:cNvPr>
          <p:cNvSpPr>
            <a:spLocks noGrp="1" noChangeArrowheads="1"/>
          </p:cNvSpPr>
          <p:nvPr>
            <p:ph type="body" idx="1"/>
          </p:nvPr>
        </p:nvSpPr>
        <p:spPr>
          <a:xfrm>
            <a:off x="304800" y="993775"/>
            <a:ext cx="8229600" cy="4530725"/>
          </a:xfrm>
        </p:spPr>
        <p:txBody>
          <a:bodyPr/>
          <a:lstStyle/>
          <a:p>
            <a:pPr eaLnBrk="1" hangingPunct="1">
              <a:buFont typeface="Wingdings" panose="05000000000000000000" pitchFamily="2" charset="2"/>
              <a:buNone/>
            </a:pPr>
            <a:endParaRPr lang="en-US" altLang="en-US" sz="700" dirty="0"/>
          </a:p>
          <a:p>
            <a:pPr eaLnBrk="1" hangingPunct="1">
              <a:buFont typeface="Wingdings" panose="05000000000000000000" pitchFamily="2" charset="2"/>
              <a:buNone/>
            </a:pPr>
            <a:r>
              <a:rPr lang="en-US" altLang="en-US" sz="3600" b="1" dirty="0"/>
              <a:t>Organized Planning</a:t>
            </a:r>
          </a:p>
          <a:p>
            <a:pPr algn="ctr" eaLnBrk="1" hangingPunct="1">
              <a:buFont typeface="Wingdings" panose="05000000000000000000" pitchFamily="2" charset="2"/>
              <a:buNone/>
            </a:pPr>
            <a:endParaRPr lang="en-US" altLang="en-US" sz="3600" b="1" dirty="0"/>
          </a:p>
          <a:p>
            <a:pPr eaLnBrk="1" hangingPunct="1">
              <a:buClrTx/>
              <a:buSzPct val="75000"/>
              <a:buFont typeface="Wingdings" panose="05000000000000000000" pitchFamily="2" charset="2"/>
              <a:buChar char="§"/>
            </a:pPr>
            <a:r>
              <a:rPr lang="en-US" altLang="en-US" sz="3200" dirty="0"/>
              <a:t>Organized planning is the crystallization of desire into action. </a:t>
            </a:r>
          </a:p>
          <a:p>
            <a:pPr eaLnBrk="1" hangingPunct="1">
              <a:buClrTx/>
              <a:buSzPct val="75000"/>
              <a:buFont typeface="Wingdings" panose="05000000000000000000" pitchFamily="2" charset="2"/>
              <a:buChar char="§"/>
            </a:pPr>
            <a:r>
              <a:rPr lang="en-US" altLang="en-US" sz="3200" dirty="0"/>
              <a:t>No individual has sufficient experience, education, native ability, and knowledge to insure the accumulation of a great fortune without the cooperation of other people. </a:t>
            </a:r>
          </a:p>
          <a:p>
            <a:pPr eaLnBrk="1" hangingPunct="1">
              <a:buFont typeface="Arial" panose="020B0604020202020204" pitchFamily="34" charset="0"/>
              <a:buChar char="•"/>
            </a:pPr>
            <a:endParaRPr lang="en-US" altLang="en-US" dirty="0"/>
          </a:p>
        </p:txBody>
      </p:sp>
      <p:pic>
        <p:nvPicPr>
          <p:cNvPr id="29700" name="Picture 5" descr="http://www.investorbuddy.com.au/images/img/article_financial_planning.jpg">
            <a:extLst>
              <a:ext uri="{FF2B5EF4-FFF2-40B4-BE49-F238E27FC236}">
                <a16:creationId xmlns:a16="http://schemas.microsoft.com/office/drawing/2014/main" id="{B4249216-DB90-474F-A500-9A7EFF2A5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451" y="201954"/>
            <a:ext cx="1761949"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8D00B1B-21F4-4718-B6D7-B7D693BBE228}"/>
              </a:ext>
            </a:extLst>
          </p:cNvPr>
          <p:cNvSpPr>
            <a:spLocks noGrp="1"/>
          </p:cNvSpPr>
          <p:nvPr>
            <p:ph type="sldNum" sz="quarter" idx="12"/>
          </p:nvPr>
        </p:nvSpPr>
        <p:spPr/>
        <p:txBody>
          <a:bodyPr/>
          <a:lstStyle/>
          <a:p>
            <a:fld id="{4131E8F1-F45B-412E-AB49-7079EF414590}" type="slidenum">
              <a:rPr lang="en-US" altLang="en-US" smtClean="0"/>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2337275-88F0-4E5C-B3FE-86C8124FB398}"/>
              </a:ext>
            </a:extLst>
          </p:cNvPr>
          <p:cNvSpPr>
            <a:spLocks noGrp="1" noChangeArrowheads="1"/>
          </p:cNvSpPr>
          <p:nvPr>
            <p:ph type="body" idx="1"/>
          </p:nvPr>
        </p:nvSpPr>
        <p:spPr>
          <a:xfrm>
            <a:off x="457200" y="228600"/>
            <a:ext cx="8458200" cy="4530725"/>
          </a:xfrm>
        </p:spPr>
        <p:txBody>
          <a:bodyPr/>
          <a:lstStyle/>
          <a:p>
            <a:pPr eaLnBrk="1" hangingPunct="1">
              <a:buClrTx/>
              <a:buSzPct val="75000"/>
              <a:buFont typeface="Wingdings" panose="05000000000000000000" pitchFamily="2" charset="2"/>
              <a:buChar char="§"/>
            </a:pPr>
            <a:r>
              <a:rPr lang="en-US" altLang="en-US" sz="3200" dirty="0"/>
              <a:t>Ally yourself with as many people as you may need for the creation and execution of your plan.</a:t>
            </a:r>
          </a:p>
          <a:p>
            <a:pPr eaLnBrk="1" hangingPunct="1">
              <a:buClrTx/>
              <a:buSzPct val="75000"/>
              <a:buFont typeface="Wingdings" panose="05000000000000000000" pitchFamily="2" charset="2"/>
              <a:buChar char="§"/>
            </a:pPr>
            <a:r>
              <a:rPr lang="en-US" altLang="en-US" sz="3200" dirty="0"/>
              <a:t>Decide what advantages and benefits you may offer the individual members of your group in return for their cooperation.</a:t>
            </a:r>
          </a:p>
          <a:p>
            <a:pPr eaLnBrk="1" hangingPunct="1">
              <a:buClrTx/>
              <a:buSzPct val="75000"/>
              <a:buFont typeface="Wingdings" panose="05000000000000000000" pitchFamily="2" charset="2"/>
              <a:buChar char="§"/>
            </a:pPr>
            <a:r>
              <a:rPr lang="en-US" altLang="en-US" sz="3200" dirty="0"/>
              <a:t>Meet with your group at least twice a week.</a:t>
            </a:r>
          </a:p>
          <a:p>
            <a:pPr eaLnBrk="1" hangingPunct="1">
              <a:buClrTx/>
              <a:buSzPct val="75000"/>
              <a:buFont typeface="Wingdings" panose="05000000000000000000" pitchFamily="2" charset="2"/>
              <a:buChar char="§"/>
            </a:pPr>
            <a:r>
              <a:rPr lang="en-US" altLang="en-US" sz="3200" dirty="0"/>
              <a:t>Maintain perfect harmony between yourself and your group.  </a:t>
            </a:r>
          </a:p>
        </p:txBody>
      </p:sp>
      <p:pic>
        <p:nvPicPr>
          <p:cNvPr id="30723" name="Picture 5" descr="http://cgartistdaily.com/wp-content/uploads/2009/07/mastermind-huddle2.jpg">
            <a:extLst>
              <a:ext uri="{FF2B5EF4-FFF2-40B4-BE49-F238E27FC236}">
                <a16:creationId xmlns:a16="http://schemas.microsoft.com/office/drawing/2014/main" id="{6BCE51F0-8B22-474B-8662-BFCE9154B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619" y="4572000"/>
            <a:ext cx="2838451"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4F87DB8-BC30-4E98-9247-1D3127D558C1}"/>
              </a:ext>
            </a:extLst>
          </p:cNvPr>
          <p:cNvSpPr>
            <a:spLocks noGrp="1"/>
          </p:cNvSpPr>
          <p:nvPr>
            <p:ph type="sldNum" sz="quarter" idx="12"/>
          </p:nvPr>
        </p:nvSpPr>
        <p:spPr/>
        <p:txBody>
          <a:bodyPr/>
          <a:lstStyle/>
          <a:p>
            <a:fld id="{4131E8F1-F45B-412E-AB49-7079EF414590}" type="slidenum">
              <a:rPr lang="en-US" altLang="en-US" smtClean="0"/>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5DF14F29-0D02-4D12-B19B-47804A37678A}"/>
              </a:ext>
            </a:extLst>
          </p:cNvPr>
          <p:cNvSpPr>
            <a:spLocks noGrp="1" noChangeArrowheads="1"/>
          </p:cNvSpPr>
          <p:nvPr>
            <p:ph type="body" idx="1"/>
          </p:nvPr>
        </p:nvSpPr>
        <p:spPr>
          <a:xfrm>
            <a:off x="457200" y="304800"/>
            <a:ext cx="8229600" cy="4530725"/>
          </a:xfrm>
        </p:spPr>
        <p:txBody>
          <a:bodyPr/>
          <a:lstStyle/>
          <a:p>
            <a:pPr algn="ctr" eaLnBrk="1" hangingPunct="1">
              <a:buFont typeface="Wingdings" panose="05000000000000000000" pitchFamily="2" charset="2"/>
              <a:buNone/>
            </a:pPr>
            <a:r>
              <a:rPr lang="en-US" altLang="en-US" sz="5000" dirty="0"/>
              <a:t>A Quitter Never Wins, </a:t>
            </a:r>
          </a:p>
          <a:p>
            <a:pPr algn="ctr" eaLnBrk="1" hangingPunct="1">
              <a:buFont typeface="Wingdings" panose="05000000000000000000" pitchFamily="2" charset="2"/>
              <a:buNone/>
            </a:pPr>
            <a:r>
              <a:rPr lang="en-US" altLang="en-US" sz="5000" dirty="0"/>
              <a:t>and </a:t>
            </a:r>
          </a:p>
          <a:p>
            <a:pPr algn="ctr" eaLnBrk="1" hangingPunct="1">
              <a:buFont typeface="Wingdings" panose="05000000000000000000" pitchFamily="2" charset="2"/>
              <a:buNone/>
            </a:pPr>
            <a:r>
              <a:rPr lang="en-US" altLang="en-US" sz="5000" dirty="0"/>
              <a:t>A Winner Never Quits! </a:t>
            </a:r>
          </a:p>
        </p:txBody>
      </p:sp>
      <p:pic>
        <p:nvPicPr>
          <p:cNvPr id="31747" name="Picture 5" descr="http://beverlykelley.typepad.com/.a/6a00d8341c8f3e53ef01116846a280970c-800wi">
            <a:extLst>
              <a:ext uri="{FF2B5EF4-FFF2-40B4-BE49-F238E27FC236}">
                <a16:creationId xmlns:a16="http://schemas.microsoft.com/office/drawing/2014/main" id="{EC9696C0-E5C4-4A0D-82B5-5B960ABF8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429000"/>
            <a:ext cx="23225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9760FD1-1487-421E-96DD-0A9B89EF5ACA}"/>
              </a:ext>
            </a:extLst>
          </p:cNvPr>
          <p:cNvSpPr>
            <a:spLocks noGrp="1"/>
          </p:cNvSpPr>
          <p:nvPr>
            <p:ph type="sldNum" sz="quarter" idx="12"/>
          </p:nvPr>
        </p:nvSpPr>
        <p:spPr/>
        <p:txBody>
          <a:bodyPr/>
          <a:lstStyle/>
          <a:p>
            <a:fld id="{4131E8F1-F45B-412E-AB49-7079EF414590}" type="slidenum">
              <a:rPr lang="en-US" altLang="en-US" smtClean="0"/>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07E8CDD5-92F9-4A75-B041-E16966E948FF}"/>
              </a:ext>
            </a:extLst>
          </p:cNvPr>
          <p:cNvSpPr>
            <a:spLocks noGrp="1" noChangeArrowheads="1"/>
          </p:cNvSpPr>
          <p:nvPr>
            <p:ph type="body" idx="1"/>
          </p:nvPr>
        </p:nvSpPr>
        <p:spPr>
          <a:xfrm>
            <a:off x="457200" y="1600200"/>
            <a:ext cx="5257800" cy="4530725"/>
          </a:xfrm>
        </p:spPr>
        <p:txBody>
          <a:bodyPr/>
          <a:lstStyle/>
          <a:p>
            <a:pPr eaLnBrk="1" hangingPunct="1">
              <a:buClrTx/>
              <a:buSzPct val="75000"/>
              <a:buFont typeface="Wingdings" panose="05000000000000000000" pitchFamily="2" charset="2"/>
              <a:buChar char="§"/>
            </a:pPr>
            <a:r>
              <a:rPr lang="en-US" altLang="en-US" sz="3200" dirty="0"/>
              <a:t>Thomas Edison dreamed of a lamp that could be operated by electricity.  </a:t>
            </a:r>
          </a:p>
          <a:p>
            <a:pPr eaLnBrk="1" hangingPunct="1">
              <a:buClrTx/>
              <a:buSzPct val="75000"/>
              <a:buFont typeface="Wingdings" panose="05000000000000000000" pitchFamily="2" charset="2"/>
              <a:buChar char="§"/>
            </a:pPr>
            <a:r>
              <a:rPr lang="en-US" altLang="en-US" sz="3200" dirty="0"/>
              <a:t>Despite more than ten thousand failures, his dream became a reality. </a:t>
            </a:r>
          </a:p>
          <a:p>
            <a:pPr eaLnBrk="1" hangingPunct="1">
              <a:buClrTx/>
              <a:buSzPct val="75000"/>
              <a:buFont typeface="Wingdings" panose="05000000000000000000" pitchFamily="2" charset="2"/>
              <a:buChar char="§"/>
            </a:pPr>
            <a:r>
              <a:rPr lang="en-US" altLang="en-US" sz="3200" dirty="0"/>
              <a:t>Practical dreamers do not quit. </a:t>
            </a:r>
          </a:p>
        </p:txBody>
      </p:sp>
      <p:pic>
        <p:nvPicPr>
          <p:cNvPr id="5124" name="Picture 5" descr="http://ed101.bu.edu/StudentDoc/current/ED101fa10/mariam45/Images/thomas_edison.jpg">
            <a:extLst>
              <a:ext uri="{FF2B5EF4-FFF2-40B4-BE49-F238E27FC236}">
                <a16:creationId xmlns:a16="http://schemas.microsoft.com/office/drawing/2014/main" id="{C7535785-5594-4B2B-9F5D-95C549863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762125"/>
            <a:ext cx="263842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3C69D0D-F9E0-43E6-9DE1-C157111C6C34}"/>
              </a:ext>
            </a:extLst>
          </p:cNvPr>
          <p:cNvSpPr>
            <a:spLocks noGrp="1"/>
          </p:cNvSpPr>
          <p:nvPr>
            <p:ph type="sldNum" sz="quarter" idx="12"/>
          </p:nvPr>
        </p:nvSpPr>
        <p:spPr/>
        <p:txBody>
          <a:bodyPr/>
          <a:lstStyle/>
          <a:p>
            <a:fld id="{4131E8F1-F45B-412E-AB49-7079EF414590}" type="slidenum">
              <a:rPr lang="en-US" altLang="en-US" smtClean="0"/>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365A9E0B-9C53-4F45-AA81-E0233C9AA8BC}"/>
              </a:ext>
            </a:extLst>
          </p:cNvPr>
          <p:cNvSpPr>
            <a:spLocks noGrp="1" noChangeArrowheads="1"/>
          </p:cNvSpPr>
          <p:nvPr>
            <p:ph type="body" idx="1"/>
          </p:nvPr>
        </p:nvSpPr>
        <p:spPr>
          <a:xfrm>
            <a:off x="457200" y="381000"/>
            <a:ext cx="8229600" cy="4530725"/>
          </a:xfrm>
        </p:spPr>
        <p:txBody>
          <a:bodyPr/>
          <a:lstStyle/>
          <a:p>
            <a:pPr eaLnBrk="1" hangingPunct="1">
              <a:lnSpc>
                <a:spcPct val="90000"/>
              </a:lnSpc>
              <a:buClrTx/>
              <a:buSzPct val="75000"/>
              <a:buFont typeface="Wingdings" panose="05000000000000000000" pitchFamily="2" charset="2"/>
              <a:buChar char="§"/>
            </a:pPr>
            <a:r>
              <a:rPr lang="en-US" altLang="en-US" sz="2800" dirty="0"/>
              <a:t>Henry Ford met with temporary defeat, not only at the beginning of his auto-mobile career, but after he had gone far to the top.</a:t>
            </a:r>
          </a:p>
          <a:p>
            <a:pPr eaLnBrk="1" hangingPunct="1">
              <a:lnSpc>
                <a:spcPct val="90000"/>
              </a:lnSpc>
              <a:buClrTx/>
              <a:buSzPct val="75000"/>
              <a:buFont typeface="Wingdings" panose="05000000000000000000" pitchFamily="2" charset="2"/>
              <a:buChar char="§"/>
            </a:pPr>
            <a:r>
              <a:rPr lang="en-US" altLang="en-US" sz="2800" dirty="0"/>
              <a:t>James J. Hill met with temporary defeat when he first endeavored to raise the necessary capital to build a railroad from the East to West.</a:t>
            </a:r>
          </a:p>
          <a:p>
            <a:pPr eaLnBrk="1" hangingPunct="1">
              <a:lnSpc>
                <a:spcPct val="90000"/>
              </a:lnSpc>
              <a:buClrTx/>
              <a:buSzPct val="75000"/>
              <a:buFont typeface="Wingdings" panose="05000000000000000000" pitchFamily="2" charset="2"/>
              <a:buChar char="§"/>
            </a:pPr>
            <a:r>
              <a:rPr lang="en-US" altLang="en-US" sz="2800" dirty="0"/>
              <a:t>Thomas A. Edison “failed” ten thousand times before he perfected the incandescent electric light bulb.</a:t>
            </a:r>
          </a:p>
          <a:p>
            <a:pPr eaLnBrk="1" hangingPunct="1">
              <a:lnSpc>
                <a:spcPct val="90000"/>
              </a:lnSpc>
              <a:buClrTx/>
              <a:buSzPct val="75000"/>
              <a:buFont typeface="Wingdings" panose="05000000000000000000" pitchFamily="2" charset="2"/>
              <a:buChar char="§"/>
            </a:pPr>
            <a:r>
              <a:rPr lang="en-US" altLang="en-US" sz="2800" dirty="0"/>
              <a:t>When defeat comes, accept it as a signal that your plans are not sound, rebuild those plans, and set sail once more toward our coveted goal. </a:t>
            </a:r>
          </a:p>
        </p:txBody>
      </p:sp>
      <p:pic>
        <p:nvPicPr>
          <p:cNvPr id="32771" name="Picture 2" descr="http://upload.wikimedia.org/wikipedia/commons/1/18/Henry_ford_1919.jpg">
            <a:extLst>
              <a:ext uri="{FF2B5EF4-FFF2-40B4-BE49-F238E27FC236}">
                <a16:creationId xmlns:a16="http://schemas.microsoft.com/office/drawing/2014/main" id="{2FD1E60E-C197-46C6-87C2-A846F6E73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487" y="5315170"/>
            <a:ext cx="1085026" cy="138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006A332-34EF-40D8-9869-86B2F09CAD35}"/>
              </a:ext>
            </a:extLst>
          </p:cNvPr>
          <p:cNvSpPr>
            <a:spLocks noGrp="1"/>
          </p:cNvSpPr>
          <p:nvPr>
            <p:ph type="sldNum" sz="quarter" idx="12"/>
          </p:nvPr>
        </p:nvSpPr>
        <p:spPr/>
        <p:txBody>
          <a:bodyPr/>
          <a:lstStyle/>
          <a:p>
            <a:fld id="{4131E8F1-F45B-412E-AB49-7079EF414590}" type="slidenum">
              <a:rPr lang="en-US" altLang="en-US" smtClean="0"/>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F5AB979-D4AE-420F-B90E-2B1D1F200EFE}"/>
              </a:ext>
            </a:extLst>
          </p:cNvPr>
          <p:cNvSpPr>
            <a:spLocks noGrp="1" noChangeArrowheads="1"/>
          </p:cNvSpPr>
          <p:nvPr>
            <p:ph type="title"/>
          </p:nvPr>
        </p:nvSpPr>
        <p:spPr/>
        <p:txBody>
          <a:bodyPr/>
          <a:lstStyle/>
          <a:p>
            <a:pPr eaLnBrk="1" hangingPunct="1"/>
            <a:r>
              <a:rPr lang="en-US" altLang="en-US" sz="4000" b="1" dirty="0">
                <a:solidFill>
                  <a:schemeClr val="tx1"/>
                </a:solidFill>
                <a:latin typeface="Arial" panose="020B0604020202020204" pitchFamily="34" charset="0"/>
                <a:cs typeface="Arial" panose="020B0604020202020204" pitchFamily="34" charset="0"/>
              </a:rPr>
              <a:t>The 30 Major Causes of Failure</a:t>
            </a:r>
          </a:p>
        </p:txBody>
      </p:sp>
      <p:sp>
        <p:nvSpPr>
          <p:cNvPr id="33795" name="Rectangle 3">
            <a:extLst>
              <a:ext uri="{FF2B5EF4-FFF2-40B4-BE49-F238E27FC236}">
                <a16:creationId xmlns:a16="http://schemas.microsoft.com/office/drawing/2014/main" id="{D103EFEE-18F9-4A73-8A40-05B187BC0454}"/>
              </a:ext>
            </a:extLst>
          </p:cNvPr>
          <p:cNvSpPr>
            <a:spLocks noGrp="1" noChangeArrowheads="1"/>
          </p:cNvSpPr>
          <p:nvPr>
            <p:ph type="body" idx="1"/>
          </p:nvPr>
        </p:nvSpPr>
        <p:spPr>
          <a:xfrm>
            <a:off x="457200" y="1295400"/>
            <a:ext cx="8229600" cy="4530725"/>
          </a:xfrm>
        </p:spPr>
        <p:txBody>
          <a:bodyPr/>
          <a:lstStyle/>
          <a:p>
            <a:pPr eaLnBrk="1" hangingPunct="1">
              <a:buClrTx/>
              <a:buSzPct val="75000"/>
              <a:buFont typeface="Wingdings" panose="05000000000000000000" pitchFamily="2" charset="2"/>
              <a:buChar char="§"/>
            </a:pPr>
            <a:r>
              <a:rPr lang="en-US" altLang="en-US" sz="3200" dirty="0"/>
              <a:t>Life’s greatest tragedy consists of men and women who earnestly try and fail!</a:t>
            </a:r>
          </a:p>
          <a:p>
            <a:pPr eaLnBrk="1" hangingPunct="1">
              <a:buClrTx/>
              <a:buSzPct val="75000"/>
              <a:buFont typeface="Wingdings" panose="05000000000000000000" pitchFamily="2" charset="2"/>
              <a:buChar char="§"/>
            </a:pPr>
            <a:r>
              <a:rPr lang="en-US" altLang="en-US" sz="3200" dirty="0"/>
              <a:t>You should know all of your weaknesses in order that you may bridge them or eliminate them entirely.</a:t>
            </a:r>
          </a:p>
          <a:p>
            <a:pPr eaLnBrk="1" hangingPunct="1">
              <a:buClrTx/>
              <a:buSzPct val="75000"/>
              <a:buFont typeface="Wingdings" panose="05000000000000000000" pitchFamily="2" charset="2"/>
              <a:buChar char="§"/>
            </a:pPr>
            <a:r>
              <a:rPr lang="en-US" altLang="en-US" sz="3200" dirty="0"/>
              <a:t>You can know yourself only through accurate analysis.  </a:t>
            </a:r>
          </a:p>
        </p:txBody>
      </p:sp>
      <p:pic>
        <p:nvPicPr>
          <p:cNvPr id="33796" name="Picture 5" descr="http://www.swollenthumb.com/wp-content/uploads/2009/07/7-16-copy.jpg">
            <a:extLst>
              <a:ext uri="{FF2B5EF4-FFF2-40B4-BE49-F238E27FC236}">
                <a16:creationId xmlns:a16="http://schemas.microsoft.com/office/drawing/2014/main" id="{28810BD9-6872-47F4-A308-C48E68556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723" y="4657726"/>
            <a:ext cx="2544929"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3387856-C5F8-461E-90DE-2F0EB4B1B3BE}"/>
              </a:ext>
            </a:extLst>
          </p:cNvPr>
          <p:cNvSpPr>
            <a:spLocks noGrp="1"/>
          </p:cNvSpPr>
          <p:nvPr>
            <p:ph type="sldNum" sz="quarter" idx="12"/>
          </p:nvPr>
        </p:nvSpPr>
        <p:spPr/>
        <p:txBody>
          <a:bodyPr/>
          <a:lstStyle/>
          <a:p>
            <a:fld id="{4131E8F1-F45B-412E-AB49-7079EF414590}" type="slidenum">
              <a:rPr lang="en-US" altLang="en-US" smtClean="0"/>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729B6B8-403E-49BC-9E72-0F64CC537EDF}"/>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Failure Inventory</a:t>
            </a:r>
          </a:p>
        </p:txBody>
      </p:sp>
      <p:sp>
        <p:nvSpPr>
          <p:cNvPr id="34819" name="Rectangle 3">
            <a:extLst>
              <a:ext uri="{FF2B5EF4-FFF2-40B4-BE49-F238E27FC236}">
                <a16:creationId xmlns:a16="http://schemas.microsoft.com/office/drawing/2014/main" id="{CA8CF302-90D1-4668-A1F0-044FB6B10B86}"/>
              </a:ext>
            </a:extLst>
          </p:cNvPr>
          <p:cNvSpPr>
            <a:spLocks noGrp="1" noChangeArrowheads="1"/>
          </p:cNvSpPr>
          <p:nvPr>
            <p:ph type="body" sz="half" idx="1"/>
          </p:nvPr>
        </p:nvSpPr>
        <p:spPr/>
        <p:txBody>
          <a:bodyPr/>
          <a:lstStyle/>
          <a:p>
            <a:pPr eaLnBrk="1" hangingPunct="1">
              <a:lnSpc>
                <a:spcPct val="90000"/>
              </a:lnSpc>
              <a:buClrTx/>
              <a:buSzPct val="75000"/>
              <a:buFont typeface="Wingdings" panose="05000000000000000000" pitchFamily="2" charset="2"/>
              <a:buChar char="§"/>
            </a:pPr>
            <a:r>
              <a:rPr lang="en-US" altLang="en-US" sz="2600" dirty="0"/>
              <a:t>Unfavorable hereditary background</a:t>
            </a:r>
          </a:p>
          <a:p>
            <a:pPr eaLnBrk="1" hangingPunct="1">
              <a:lnSpc>
                <a:spcPct val="90000"/>
              </a:lnSpc>
              <a:buClrTx/>
              <a:buSzPct val="75000"/>
              <a:buFont typeface="Wingdings" panose="05000000000000000000" pitchFamily="2" charset="2"/>
              <a:buChar char="§"/>
            </a:pPr>
            <a:r>
              <a:rPr lang="en-US" altLang="en-US" sz="2600" dirty="0"/>
              <a:t>Lack of a well-defined purpose in life</a:t>
            </a:r>
          </a:p>
          <a:p>
            <a:pPr eaLnBrk="1" hangingPunct="1">
              <a:lnSpc>
                <a:spcPct val="90000"/>
              </a:lnSpc>
              <a:buClrTx/>
              <a:buSzPct val="75000"/>
              <a:buFont typeface="Wingdings" panose="05000000000000000000" pitchFamily="2" charset="2"/>
              <a:buChar char="§"/>
            </a:pPr>
            <a:r>
              <a:rPr lang="en-US" altLang="en-US" sz="2600" dirty="0"/>
              <a:t>Lack of ambition to aim above mediocrity</a:t>
            </a:r>
          </a:p>
          <a:p>
            <a:pPr eaLnBrk="1" hangingPunct="1">
              <a:lnSpc>
                <a:spcPct val="90000"/>
              </a:lnSpc>
              <a:buClrTx/>
              <a:buSzPct val="75000"/>
              <a:buFont typeface="Wingdings" panose="05000000000000000000" pitchFamily="2" charset="2"/>
              <a:buChar char="§"/>
            </a:pPr>
            <a:r>
              <a:rPr lang="en-US" altLang="en-US" sz="2600" dirty="0"/>
              <a:t>Insufficient education</a:t>
            </a:r>
          </a:p>
          <a:p>
            <a:pPr eaLnBrk="1" hangingPunct="1">
              <a:lnSpc>
                <a:spcPct val="90000"/>
              </a:lnSpc>
              <a:buClrTx/>
              <a:buSzPct val="75000"/>
              <a:buFont typeface="Wingdings" panose="05000000000000000000" pitchFamily="2" charset="2"/>
              <a:buChar char="§"/>
            </a:pPr>
            <a:r>
              <a:rPr lang="en-US" altLang="en-US" sz="2600" dirty="0"/>
              <a:t>Lack of self-discipline</a:t>
            </a:r>
          </a:p>
          <a:p>
            <a:pPr eaLnBrk="1" hangingPunct="1">
              <a:lnSpc>
                <a:spcPct val="90000"/>
              </a:lnSpc>
              <a:buClrTx/>
              <a:buSzPct val="75000"/>
              <a:buFont typeface="Wingdings" panose="05000000000000000000" pitchFamily="2" charset="2"/>
              <a:buChar char="§"/>
            </a:pPr>
            <a:r>
              <a:rPr lang="en-US" altLang="en-US" sz="2600" dirty="0"/>
              <a:t>I’ll heath</a:t>
            </a:r>
          </a:p>
          <a:p>
            <a:pPr eaLnBrk="1" hangingPunct="1">
              <a:lnSpc>
                <a:spcPct val="90000"/>
              </a:lnSpc>
              <a:buFont typeface="Wingdings" panose="05000000000000000000" pitchFamily="2" charset="2"/>
              <a:buNone/>
            </a:pPr>
            <a:endParaRPr lang="en-US" altLang="en-US" sz="2600" dirty="0"/>
          </a:p>
        </p:txBody>
      </p:sp>
      <p:sp>
        <p:nvSpPr>
          <p:cNvPr id="34820" name="Rectangle 4">
            <a:extLst>
              <a:ext uri="{FF2B5EF4-FFF2-40B4-BE49-F238E27FC236}">
                <a16:creationId xmlns:a16="http://schemas.microsoft.com/office/drawing/2014/main" id="{C22BEBF5-C91E-409E-954D-2E5D4A5411C4}"/>
              </a:ext>
            </a:extLst>
          </p:cNvPr>
          <p:cNvSpPr>
            <a:spLocks noGrp="1" noChangeArrowheads="1"/>
          </p:cNvSpPr>
          <p:nvPr>
            <p:ph type="body" sz="half" idx="2"/>
          </p:nvPr>
        </p:nvSpPr>
        <p:spPr>
          <a:xfrm>
            <a:off x="4648200" y="1600200"/>
            <a:ext cx="4267200" cy="4530725"/>
          </a:xfrm>
        </p:spPr>
        <p:txBody>
          <a:bodyPr/>
          <a:lstStyle/>
          <a:p>
            <a:pPr eaLnBrk="1" hangingPunct="1">
              <a:lnSpc>
                <a:spcPct val="90000"/>
              </a:lnSpc>
              <a:buClrTx/>
              <a:buSzPct val="75000"/>
              <a:buFont typeface="Wingdings" panose="05000000000000000000" pitchFamily="2" charset="2"/>
              <a:buChar char="§"/>
            </a:pPr>
            <a:r>
              <a:rPr lang="en-US" altLang="en-US" sz="2600" dirty="0"/>
              <a:t>Unfavorable environmental influences during childhood</a:t>
            </a:r>
          </a:p>
          <a:p>
            <a:pPr eaLnBrk="1" hangingPunct="1">
              <a:lnSpc>
                <a:spcPct val="90000"/>
              </a:lnSpc>
              <a:buClrTx/>
              <a:buSzPct val="75000"/>
              <a:buFont typeface="Wingdings" panose="05000000000000000000" pitchFamily="2" charset="2"/>
              <a:buChar char="§"/>
            </a:pPr>
            <a:r>
              <a:rPr lang="en-US" altLang="en-US" sz="2600" dirty="0"/>
              <a:t>Procrastination </a:t>
            </a:r>
          </a:p>
          <a:p>
            <a:pPr eaLnBrk="1" hangingPunct="1">
              <a:lnSpc>
                <a:spcPct val="90000"/>
              </a:lnSpc>
              <a:buClrTx/>
              <a:buSzPct val="75000"/>
              <a:buFont typeface="Wingdings" panose="05000000000000000000" pitchFamily="2" charset="2"/>
              <a:buChar char="§"/>
            </a:pPr>
            <a:r>
              <a:rPr lang="en-US" altLang="en-US" sz="2600" dirty="0"/>
              <a:t>Lack of persistence</a:t>
            </a:r>
          </a:p>
          <a:p>
            <a:pPr eaLnBrk="1" hangingPunct="1">
              <a:lnSpc>
                <a:spcPct val="90000"/>
              </a:lnSpc>
              <a:buClrTx/>
              <a:buSzPct val="75000"/>
              <a:buFont typeface="Wingdings" panose="05000000000000000000" pitchFamily="2" charset="2"/>
              <a:buChar char="§"/>
            </a:pPr>
            <a:r>
              <a:rPr lang="en-US" altLang="en-US" sz="2600" dirty="0"/>
              <a:t>Negative personality</a:t>
            </a:r>
          </a:p>
          <a:p>
            <a:pPr eaLnBrk="1" hangingPunct="1">
              <a:lnSpc>
                <a:spcPct val="90000"/>
              </a:lnSpc>
              <a:buClrTx/>
              <a:buSzPct val="75000"/>
              <a:buFont typeface="Wingdings" panose="05000000000000000000" pitchFamily="2" charset="2"/>
              <a:buChar char="§"/>
            </a:pPr>
            <a:r>
              <a:rPr lang="en-US" altLang="en-US" sz="2600" dirty="0"/>
              <a:t>Lack of controlled sexual urge</a:t>
            </a:r>
          </a:p>
          <a:p>
            <a:pPr eaLnBrk="1" hangingPunct="1">
              <a:lnSpc>
                <a:spcPct val="90000"/>
              </a:lnSpc>
              <a:buClrTx/>
              <a:buSzPct val="75000"/>
              <a:buFont typeface="Wingdings" panose="05000000000000000000" pitchFamily="2" charset="2"/>
              <a:buChar char="§"/>
            </a:pPr>
            <a:r>
              <a:rPr lang="en-US" altLang="en-US" sz="2600" dirty="0"/>
              <a:t>Uncontrolled desire for “something for nothing” </a:t>
            </a:r>
          </a:p>
          <a:p>
            <a:pPr eaLnBrk="1" hangingPunct="1">
              <a:lnSpc>
                <a:spcPct val="90000"/>
              </a:lnSpc>
            </a:pPr>
            <a:endParaRPr lang="en-US" altLang="en-US" sz="2600" dirty="0"/>
          </a:p>
        </p:txBody>
      </p:sp>
      <p:pic>
        <p:nvPicPr>
          <p:cNvPr id="34821" name="Picture 5" descr="C:\Users\Michael Wright\Desktop\failure.JPG">
            <a:extLst>
              <a:ext uri="{FF2B5EF4-FFF2-40B4-BE49-F238E27FC236}">
                <a16:creationId xmlns:a16="http://schemas.microsoft.com/office/drawing/2014/main" id="{644C2AF6-3B76-4CB5-96D5-760A68D93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77813"/>
            <a:ext cx="23145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59F0293-8EDD-4CB2-A4F7-7332105986E7}"/>
              </a:ext>
            </a:extLst>
          </p:cNvPr>
          <p:cNvSpPr>
            <a:spLocks noGrp="1"/>
          </p:cNvSpPr>
          <p:nvPr>
            <p:ph type="sldNum" sz="quarter" idx="12"/>
          </p:nvPr>
        </p:nvSpPr>
        <p:spPr/>
        <p:txBody>
          <a:bodyPr/>
          <a:lstStyle/>
          <a:p>
            <a:fld id="{4AEA0EA3-1F18-4850-B7DD-0EF4E79BDDE4}" type="slidenum">
              <a:rPr lang="en-US" altLang="en-US" smtClean="0"/>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Rectangle 5">
            <a:extLst>
              <a:ext uri="{FF2B5EF4-FFF2-40B4-BE49-F238E27FC236}">
                <a16:creationId xmlns:a16="http://schemas.microsoft.com/office/drawing/2014/main" id="{AECD6FBB-A727-403F-943D-835DF0051E07}"/>
              </a:ext>
            </a:extLst>
          </p:cNvPr>
          <p:cNvSpPr>
            <a:spLocks noGrp="1" noChangeArrowheads="1"/>
          </p:cNvSpPr>
          <p:nvPr>
            <p:ph type="body" sz="half" idx="1"/>
          </p:nvPr>
        </p:nvSpPr>
        <p:spPr/>
        <p:txBody>
          <a:bodyPr/>
          <a:lstStyle/>
          <a:p>
            <a:pPr eaLnBrk="1" hangingPunct="1">
              <a:lnSpc>
                <a:spcPct val="90000"/>
              </a:lnSpc>
              <a:buClrTx/>
              <a:buSzPct val="75000"/>
              <a:buFont typeface="Wingdings" panose="05000000000000000000" pitchFamily="2" charset="2"/>
              <a:buChar char="§"/>
            </a:pPr>
            <a:r>
              <a:rPr lang="en-US" altLang="en-US" sz="2600" dirty="0"/>
              <a:t>Lack of a well-defined power of decision</a:t>
            </a:r>
          </a:p>
          <a:p>
            <a:pPr eaLnBrk="1" hangingPunct="1">
              <a:lnSpc>
                <a:spcPct val="90000"/>
              </a:lnSpc>
              <a:buClrTx/>
              <a:buSzPct val="75000"/>
              <a:buFont typeface="Wingdings" panose="05000000000000000000" pitchFamily="2" charset="2"/>
              <a:buChar char="§"/>
            </a:pPr>
            <a:r>
              <a:rPr lang="en-US" altLang="en-US" sz="2600" dirty="0"/>
              <a:t>One or more of the Six Basic Fears</a:t>
            </a:r>
          </a:p>
          <a:p>
            <a:pPr eaLnBrk="1" hangingPunct="1">
              <a:lnSpc>
                <a:spcPct val="90000"/>
              </a:lnSpc>
              <a:buClrTx/>
              <a:buSzPct val="75000"/>
              <a:buFont typeface="Wingdings" panose="05000000000000000000" pitchFamily="2" charset="2"/>
              <a:buChar char="§"/>
            </a:pPr>
            <a:r>
              <a:rPr lang="en-US" altLang="en-US" sz="2600" dirty="0"/>
              <a:t>Wrong selection of mate in marriage</a:t>
            </a:r>
          </a:p>
          <a:p>
            <a:pPr eaLnBrk="1" hangingPunct="1">
              <a:lnSpc>
                <a:spcPct val="90000"/>
              </a:lnSpc>
              <a:buClrTx/>
              <a:buSzPct val="75000"/>
              <a:buFont typeface="Wingdings" panose="05000000000000000000" pitchFamily="2" charset="2"/>
              <a:buChar char="§"/>
            </a:pPr>
            <a:r>
              <a:rPr lang="en-US" altLang="en-US" sz="2600" dirty="0"/>
              <a:t>Over-caution</a:t>
            </a:r>
          </a:p>
          <a:p>
            <a:pPr eaLnBrk="1" hangingPunct="1">
              <a:lnSpc>
                <a:spcPct val="90000"/>
              </a:lnSpc>
              <a:buClrTx/>
              <a:buSzPct val="75000"/>
              <a:buFont typeface="Wingdings" panose="05000000000000000000" pitchFamily="2" charset="2"/>
              <a:buChar char="§"/>
            </a:pPr>
            <a:r>
              <a:rPr lang="en-US" altLang="en-US" sz="2600" dirty="0"/>
              <a:t>Wrong selection of associates in business</a:t>
            </a:r>
          </a:p>
          <a:p>
            <a:pPr eaLnBrk="1" hangingPunct="1">
              <a:lnSpc>
                <a:spcPct val="90000"/>
              </a:lnSpc>
              <a:buClrTx/>
              <a:buSzPct val="75000"/>
              <a:buFont typeface="Wingdings" panose="05000000000000000000" pitchFamily="2" charset="2"/>
              <a:buChar char="§"/>
            </a:pPr>
            <a:r>
              <a:rPr lang="en-US" altLang="en-US" sz="2600" dirty="0"/>
              <a:t>Superstition and prejudice</a:t>
            </a:r>
          </a:p>
          <a:p>
            <a:pPr eaLnBrk="1" hangingPunct="1">
              <a:lnSpc>
                <a:spcPct val="90000"/>
              </a:lnSpc>
            </a:pPr>
            <a:endParaRPr lang="en-US" altLang="en-US" sz="2600" dirty="0"/>
          </a:p>
        </p:txBody>
      </p:sp>
      <p:sp>
        <p:nvSpPr>
          <p:cNvPr id="35844" name="Rectangle 6">
            <a:extLst>
              <a:ext uri="{FF2B5EF4-FFF2-40B4-BE49-F238E27FC236}">
                <a16:creationId xmlns:a16="http://schemas.microsoft.com/office/drawing/2014/main" id="{60D189D6-D766-47AA-A695-260FBCBAED0B}"/>
              </a:ext>
            </a:extLst>
          </p:cNvPr>
          <p:cNvSpPr>
            <a:spLocks noGrp="1" noChangeArrowheads="1"/>
          </p:cNvSpPr>
          <p:nvPr>
            <p:ph type="body" sz="half" idx="2"/>
          </p:nvPr>
        </p:nvSpPr>
        <p:spPr/>
        <p:txBody>
          <a:bodyPr/>
          <a:lstStyle/>
          <a:p>
            <a:pPr eaLnBrk="1" hangingPunct="1">
              <a:lnSpc>
                <a:spcPct val="90000"/>
              </a:lnSpc>
              <a:buClrTx/>
              <a:buSzPct val="75000"/>
              <a:buFont typeface="Wingdings" panose="05000000000000000000" pitchFamily="2" charset="2"/>
              <a:buChar char="§"/>
            </a:pPr>
            <a:r>
              <a:rPr lang="en-US" altLang="en-US" sz="2600" dirty="0"/>
              <a:t>Wrong selection of vocation</a:t>
            </a:r>
          </a:p>
          <a:p>
            <a:pPr eaLnBrk="1" hangingPunct="1">
              <a:lnSpc>
                <a:spcPct val="90000"/>
              </a:lnSpc>
              <a:buClrTx/>
              <a:buSzPct val="75000"/>
              <a:buFont typeface="Wingdings" panose="05000000000000000000" pitchFamily="2" charset="2"/>
              <a:buChar char="§"/>
            </a:pPr>
            <a:r>
              <a:rPr lang="en-US" altLang="en-US" sz="2600" dirty="0"/>
              <a:t>Lack of concentration of effort</a:t>
            </a:r>
          </a:p>
          <a:p>
            <a:pPr eaLnBrk="1" hangingPunct="1">
              <a:lnSpc>
                <a:spcPct val="90000"/>
              </a:lnSpc>
              <a:buClrTx/>
              <a:buSzPct val="75000"/>
              <a:buFont typeface="Wingdings" panose="05000000000000000000" pitchFamily="2" charset="2"/>
              <a:buChar char="§"/>
            </a:pPr>
            <a:r>
              <a:rPr lang="en-US" altLang="en-US" sz="2600" dirty="0"/>
              <a:t>The habit of indiscriminate spending</a:t>
            </a:r>
          </a:p>
          <a:p>
            <a:pPr eaLnBrk="1" hangingPunct="1">
              <a:lnSpc>
                <a:spcPct val="90000"/>
              </a:lnSpc>
              <a:buClrTx/>
              <a:buSzPct val="75000"/>
              <a:buFont typeface="Wingdings" panose="05000000000000000000" pitchFamily="2" charset="2"/>
              <a:buChar char="§"/>
            </a:pPr>
            <a:r>
              <a:rPr lang="en-US" altLang="en-US" sz="2600" dirty="0"/>
              <a:t>Lack of enthusiasm</a:t>
            </a:r>
          </a:p>
          <a:p>
            <a:pPr eaLnBrk="1" hangingPunct="1">
              <a:lnSpc>
                <a:spcPct val="90000"/>
              </a:lnSpc>
              <a:buClrTx/>
              <a:buSzPct val="75000"/>
              <a:buFont typeface="Wingdings" panose="05000000000000000000" pitchFamily="2" charset="2"/>
              <a:buChar char="§"/>
            </a:pPr>
            <a:r>
              <a:rPr lang="en-US" altLang="en-US" sz="2600" dirty="0"/>
              <a:t>Intolerance</a:t>
            </a:r>
          </a:p>
          <a:p>
            <a:pPr eaLnBrk="1" hangingPunct="1">
              <a:lnSpc>
                <a:spcPct val="90000"/>
              </a:lnSpc>
              <a:buClrTx/>
              <a:buSzPct val="75000"/>
              <a:buFont typeface="Wingdings" panose="05000000000000000000" pitchFamily="2" charset="2"/>
              <a:buChar char="§"/>
            </a:pPr>
            <a:r>
              <a:rPr lang="en-US" altLang="en-US" sz="2600" dirty="0"/>
              <a:t>Intemperance</a:t>
            </a:r>
          </a:p>
          <a:p>
            <a:pPr eaLnBrk="1" hangingPunct="1">
              <a:lnSpc>
                <a:spcPct val="90000"/>
              </a:lnSpc>
              <a:buClrTx/>
              <a:buSzPct val="75000"/>
              <a:buFont typeface="Wingdings" panose="05000000000000000000" pitchFamily="2" charset="2"/>
              <a:buChar char="§"/>
            </a:pPr>
            <a:r>
              <a:rPr lang="en-US" altLang="en-US" sz="2600" dirty="0"/>
              <a:t>Inability to cooperate with others</a:t>
            </a:r>
          </a:p>
        </p:txBody>
      </p:sp>
      <p:sp>
        <p:nvSpPr>
          <p:cNvPr id="2" name="Slide Number Placeholder 1">
            <a:extLst>
              <a:ext uri="{FF2B5EF4-FFF2-40B4-BE49-F238E27FC236}">
                <a16:creationId xmlns:a16="http://schemas.microsoft.com/office/drawing/2014/main" id="{0350F8BC-DA18-428E-A103-A5AD416F0DEB}"/>
              </a:ext>
            </a:extLst>
          </p:cNvPr>
          <p:cNvSpPr>
            <a:spLocks noGrp="1"/>
          </p:cNvSpPr>
          <p:nvPr>
            <p:ph type="sldNum" sz="quarter" idx="12"/>
          </p:nvPr>
        </p:nvSpPr>
        <p:spPr/>
        <p:txBody>
          <a:bodyPr/>
          <a:lstStyle/>
          <a:p>
            <a:fld id="{4AEA0EA3-1F18-4850-B7DD-0EF4E79BDDE4}" type="slidenum">
              <a:rPr lang="en-US" altLang="en-US" smtClean="0"/>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5">
            <a:extLst>
              <a:ext uri="{FF2B5EF4-FFF2-40B4-BE49-F238E27FC236}">
                <a16:creationId xmlns:a16="http://schemas.microsoft.com/office/drawing/2014/main" id="{EF71471F-0BDE-4827-BF1A-9BFAD2E6CC72}"/>
              </a:ext>
            </a:extLst>
          </p:cNvPr>
          <p:cNvSpPr>
            <a:spLocks noGrp="1" noChangeArrowheads="1"/>
          </p:cNvSpPr>
          <p:nvPr>
            <p:ph type="body" sz="half" idx="1"/>
          </p:nvPr>
        </p:nvSpPr>
        <p:spPr/>
        <p:txBody>
          <a:bodyPr/>
          <a:lstStyle/>
          <a:p>
            <a:pPr eaLnBrk="1" hangingPunct="1">
              <a:buClrTx/>
              <a:buSzPct val="75000"/>
              <a:buFont typeface="Wingdings" panose="05000000000000000000" pitchFamily="2" charset="2"/>
              <a:buChar char="§"/>
            </a:pPr>
            <a:r>
              <a:rPr lang="en-US" altLang="en-US" sz="2600" dirty="0"/>
              <a:t>Possession of power that was not acquired through self-effort </a:t>
            </a:r>
          </a:p>
          <a:p>
            <a:pPr eaLnBrk="1" hangingPunct="1">
              <a:buClrTx/>
              <a:buSzPct val="75000"/>
              <a:buFont typeface="Wingdings" panose="05000000000000000000" pitchFamily="2" charset="2"/>
              <a:buChar char="§"/>
            </a:pPr>
            <a:r>
              <a:rPr lang="en-US" altLang="en-US" sz="2600" dirty="0"/>
              <a:t>Intentional dishonesty</a:t>
            </a:r>
          </a:p>
          <a:p>
            <a:pPr eaLnBrk="1" hangingPunct="1">
              <a:buClrTx/>
              <a:buSzPct val="75000"/>
              <a:buFont typeface="Wingdings" panose="05000000000000000000" pitchFamily="2" charset="2"/>
              <a:buChar char="§"/>
            </a:pPr>
            <a:r>
              <a:rPr lang="en-US" altLang="en-US" sz="2600" dirty="0"/>
              <a:t>Egotism and vanity</a:t>
            </a:r>
          </a:p>
          <a:p>
            <a:pPr eaLnBrk="1" hangingPunct="1">
              <a:buClrTx/>
              <a:buSzPct val="75000"/>
              <a:buFont typeface="Wingdings" panose="05000000000000000000" pitchFamily="2" charset="2"/>
              <a:buChar char="§"/>
            </a:pPr>
            <a:r>
              <a:rPr lang="en-US" altLang="en-US" sz="2600" dirty="0"/>
              <a:t>Guessing instead of thinking</a:t>
            </a:r>
          </a:p>
          <a:p>
            <a:pPr eaLnBrk="1" hangingPunct="1">
              <a:buClrTx/>
              <a:buSzPct val="75000"/>
              <a:buFont typeface="Wingdings" panose="05000000000000000000" pitchFamily="2" charset="2"/>
              <a:buChar char="§"/>
            </a:pPr>
            <a:r>
              <a:rPr lang="en-US" altLang="en-US" sz="2600" dirty="0"/>
              <a:t>Lack of capital</a:t>
            </a:r>
          </a:p>
          <a:p>
            <a:pPr eaLnBrk="1" hangingPunct="1">
              <a:buFont typeface="Wingdings" panose="05000000000000000000" pitchFamily="2" charset="2"/>
              <a:buNone/>
            </a:pPr>
            <a:endParaRPr lang="en-US" altLang="en-US" sz="2600" dirty="0"/>
          </a:p>
        </p:txBody>
      </p:sp>
      <p:pic>
        <p:nvPicPr>
          <p:cNvPr id="36868" name="Picture 7" descr="C:\Users\Michael Wright\Desktop\failure2.JPG">
            <a:extLst>
              <a:ext uri="{FF2B5EF4-FFF2-40B4-BE49-F238E27FC236}">
                <a16:creationId xmlns:a16="http://schemas.microsoft.com/office/drawing/2014/main" id="{0BA956A8-A8B1-4060-B5D5-03701F9A7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971800"/>
            <a:ext cx="35242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C729610-08CE-4F8B-8F0A-787EC4D5D1BF}"/>
              </a:ext>
            </a:extLst>
          </p:cNvPr>
          <p:cNvSpPr>
            <a:spLocks noGrp="1"/>
          </p:cNvSpPr>
          <p:nvPr>
            <p:ph type="sldNum" sz="quarter" idx="12"/>
          </p:nvPr>
        </p:nvSpPr>
        <p:spPr/>
        <p:txBody>
          <a:bodyPr/>
          <a:lstStyle/>
          <a:p>
            <a:fld id="{4AEA0EA3-1F18-4850-B7DD-0EF4E79BDDE4}" type="slidenum">
              <a:rPr lang="en-US" altLang="en-US" smtClean="0"/>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4C92876-E746-42D6-81BE-178ABD485094}"/>
              </a:ext>
            </a:extLst>
          </p:cNvPr>
          <p:cNvSpPr>
            <a:spLocks noGrp="1" noChangeArrowheads="1"/>
          </p:cNvSpPr>
          <p:nvPr>
            <p:ph type="title"/>
          </p:nvPr>
        </p:nvSpPr>
        <p:spPr/>
        <p:txBody>
          <a:bodyPr/>
          <a:lstStyle/>
          <a:p>
            <a:pPr eaLnBrk="1" hangingPunct="1"/>
            <a:r>
              <a:rPr lang="en-US" altLang="en-US" sz="4000" b="1" dirty="0">
                <a:solidFill>
                  <a:schemeClr val="tx1"/>
                </a:solidFill>
                <a:latin typeface="Arial" panose="020B0604020202020204" pitchFamily="34" charset="0"/>
                <a:cs typeface="Arial" panose="020B0604020202020204" pitchFamily="34" charset="0"/>
              </a:rPr>
              <a:t>The Seventh Step</a:t>
            </a:r>
          </a:p>
        </p:txBody>
      </p:sp>
      <p:sp>
        <p:nvSpPr>
          <p:cNvPr id="37891" name="Rectangle 3">
            <a:extLst>
              <a:ext uri="{FF2B5EF4-FFF2-40B4-BE49-F238E27FC236}">
                <a16:creationId xmlns:a16="http://schemas.microsoft.com/office/drawing/2014/main" id="{F1F26967-621E-4CA9-8BFA-0A871103EB14}"/>
              </a:ext>
            </a:extLst>
          </p:cNvPr>
          <p:cNvSpPr>
            <a:spLocks noGrp="1" noChangeArrowheads="1"/>
          </p:cNvSpPr>
          <p:nvPr>
            <p:ph type="body" idx="1"/>
          </p:nvPr>
        </p:nvSpPr>
        <p:spPr>
          <a:xfrm>
            <a:off x="615462" y="1712913"/>
            <a:ext cx="8229600" cy="4530725"/>
          </a:xfrm>
        </p:spPr>
        <p:txBody>
          <a:bodyPr/>
          <a:lstStyle/>
          <a:p>
            <a:pPr algn="ctr" eaLnBrk="1" hangingPunct="1">
              <a:lnSpc>
                <a:spcPct val="80000"/>
              </a:lnSpc>
              <a:buFont typeface="Wingdings" panose="05000000000000000000" pitchFamily="2" charset="2"/>
              <a:buNone/>
            </a:pPr>
            <a:endParaRPr lang="en-US" altLang="en-US" sz="2600" dirty="0"/>
          </a:p>
          <a:p>
            <a:pPr algn="ctr" eaLnBrk="1" hangingPunct="1">
              <a:lnSpc>
                <a:spcPct val="80000"/>
              </a:lnSpc>
              <a:buFont typeface="Wingdings" panose="05000000000000000000" pitchFamily="2" charset="2"/>
              <a:buNone/>
            </a:pPr>
            <a:r>
              <a:rPr lang="en-US" altLang="en-US" sz="3600" b="1" dirty="0"/>
              <a:t>Decision </a:t>
            </a:r>
            <a:endParaRPr lang="en-US" altLang="en-US" sz="3600" dirty="0"/>
          </a:p>
          <a:p>
            <a:pPr eaLnBrk="1" hangingPunct="1">
              <a:lnSpc>
                <a:spcPct val="80000"/>
              </a:lnSpc>
              <a:buClrTx/>
              <a:buSzPct val="75000"/>
              <a:buFont typeface="Wingdings" panose="05000000000000000000" pitchFamily="2" charset="2"/>
              <a:buChar char="§"/>
            </a:pPr>
            <a:r>
              <a:rPr lang="en-US" altLang="en-US" sz="3200" dirty="0"/>
              <a:t>Those who have reached great fortunes have the habit of reaching decisions promptly and changing these decisions slowly if at all. </a:t>
            </a:r>
          </a:p>
          <a:p>
            <a:pPr eaLnBrk="1" hangingPunct="1">
              <a:lnSpc>
                <a:spcPct val="80000"/>
              </a:lnSpc>
              <a:buClrTx/>
              <a:buSzPct val="75000"/>
              <a:buFont typeface="Wingdings" panose="05000000000000000000" pitchFamily="2" charset="2"/>
              <a:buChar char="§"/>
            </a:pPr>
            <a:r>
              <a:rPr lang="en-US" altLang="en-US" sz="3200" dirty="0"/>
              <a:t>People who fail to accumulate money, without exception, have the habit of reaching decisions, very slowly, if at all, and changing these decisions quickly and often. </a:t>
            </a:r>
          </a:p>
        </p:txBody>
      </p:sp>
      <p:pic>
        <p:nvPicPr>
          <p:cNvPr id="37892" name="Picture 5" descr="http://thejournalistachronicle.files.wordpress.com/2009/05/decision.jpg">
            <a:extLst>
              <a:ext uri="{FF2B5EF4-FFF2-40B4-BE49-F238E27FC236}">
                <a16:creationId xmlns:a16="http://schemas.microsoft.com/office/drawing/2014/main" id="{B472ECDD-7F37-450D-90E5-7570DD584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807" y="191716"/>
            <a:ext cx="2463731" cy="163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C689FA2-0B8D-4E49-9AD2-1A280F8B2BAB}"/>
              </a:ext>
            </a:extLst>
          </p:cNvPr>
          <p:cNvSpPr>
            <a:spLocks noGrp="1"/>
          </p:cNvSpPr>
          <p:nvPr>
            <p:ph type="sldNum" sz="quarter" idx="12"/>
          </p:nvPr>
        </p:nvSpPr>
        <p:spPr/>
        <p:txBody>
          <a:bodyPr/>
          <a:lstStyle/>
          <a:p>
            <a:fld id="{4131E8F1-F45B-412E-AB49-7079EF414590}" type="slidenum">
              <a:rPr lang="en-US" altLang="en-US" smtClean="0"/>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AB9F07F4-BFF1-4C60-B7C9-4F68D46CF5E5}"/>
              </a:ext>
            </a:extLst>
          </p:cNvPr>
          <p:cNvSpPr>
            <a:spLocks noGrp="1" noChangeArrowheads="1"/>
          </p:cNvSpPr>
          <p:nvPr>
            <p:ph type="body" idx="1"/>
          </p:nvPr>
        </p:nvSpPr>
        <p:spPr>
          <a:xfrm>
            <a:off x="457200" y="1600201"/>
            <a:ext cx="8458200" cy="1600200"/>
          </a:xfrm>
        </p:spPr>
        <p:txBody>
          <a:bodyPr/>
          <a:lstStyle/>
          <a:p>
            <a:pPr eaLnBrk="1" hangingPunct="1">
              <a:buClrTx/>
              <a:buSzPct val="75000"/>
              <a:buFont typeface="Wingdings" panose="05000000000000000000" pitchFamily="2" charset="2"/>
              <a:buChar char="§"/>
            </a:pPr>
            <a:r>
              <a:rPr lang="en-US" altLang="en-US" sz="3200" dirty="0"/>
              <a:t>The majority of people who fail to accumulate money sufficient for their needs are, generally, easily influenced by the “opinions” of others.</a:t>
            </a:r>
          </a:p>
        </p:txBody>
      </p:sp>
      <p:pic>
        <p:nvPicPr>
          <p:cNvPr id="38916" name="Picture 5" descr="http://www.inspirado.mcuniverse.com/wp/wp-content/uploads/inspirado/2010/05/Fotolia_3485037_XS-300x300.jpg">
            <a:extLst>
              <a:ext uri="{FF2B5EF4-FFF2-40B4-BE49-F238E27FC236}">
                <a16:creationId xmlns:a16="http://schemas.microsoft.com/office/drawing/2014/main" id="{95A41039-92C0-42D6-9727-E72FC7105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550" y="3722687"/>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350CC51-C4CC-4F97-8F43-B226699DED52}"/>
              </a:ext>
            </a:extLst>
          </p:cNvPr>
          <p:cNvSpPr>
            <a:spLocks noGrp="1"/>
          </p:cNvSpPr>
          <p:nvPr>
            <p:ph type="sldNum" sz="quarter" idx="12"/>
          </p:nvPr>
        </p:nvSpPr>
        <p:spPr/>
        <p:txBody>
          <a:bodyPr/>
          <a:lstStyle/>
          <a:p>
            <a:fld id="{4131E8F1-F45B-412E-AB49-7079EF414590}" type="slidenum">
              <a:rPr lang="en-US" altLang="en-US" smtClean="0"/>
              <a:pPr/>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39AE7DC7-77BA-409F-AF67-C6BE376DA9FF}"/>
              </a:ext>
            </a:extLst>
          </p:cNvPr>
          <p:cNvSpPr>
            <a:spLocks noGrp="1" noChangeArrowheads="1"/>
          </p:cNvSpPr>
          <p:nvPr>
            <p:ph type="body" idx="1"/>
          </p:nvPr>
        </p:nvSpPr>
        <p:spPr>
          <a:xfrm>
            <a:off x="457200" y="1163637"/>
            <a:ext cx="8229600" cy="4530725"/>
          </a:xfrm>
        </p:spPr>
        <p:txBody>
          <a:bodyPr/>
          <a:lstStyle/>
          <a:p>
            <a:pPr algn="ctr" eaLnBrk="1" hangingPunct="1">
              <a:buFont typeface="Wingdings" panose="05000000000000000000" pitchFamily="2" charset="2"/>
              <a:buNone/>
            </a:pPr>
            <a:endParaRPr lang="en-US" altLang="en-US" sz="3600" i="1" dirty="0"/>
          </a:p>
          <a:p>
            <a:pPr algn="ctr" eaLnBrk="1" hangingPunct="1">
              <a:buFont typeface="Wingdings" panose="05000000000000000000" pitchFamily="2" charset="2"/>
              <a:buNone/>
            </a:pPr>
            <a:r>
              <a:rPr lang="en-US" altLang="en-US" sz="4400" dirty="0"/>
              <a:t>Tell The World</a:t>
            </a:r>
          </a:p>
          <a:p>
            <a:pPr algn="ctr" eaLnBrk="1" hangingPunct="1">
              <a:buFont typeface="Wingdings" panose="05000000000000000000" pitchFamily="2" charset="2"/>
              <a:buNone/>
            </a:pPr>
            <a:r>
              <a:rPr lang="en-US" altLang="en-US" sz="4400" dirty="0"/>
              <a:t>What You Intend </a:t>
            </a:r>
          </a:p>
          <a:p>
            <a:pPr algn="ctr" eaLnBrk="1" hangingPunct="1">
              <a:buFont typeface="Wingdings" panose="05000000000000000000" pitchFamily="2" charset="2"/>
              <a:buNone/>
            </a:pPr>
            <a:r>
              <a:rPr lang="en-US" altLang="en-US" sz="4400" dirty="0"/>
              <a:t>To Do, But First,</a:t>
            </a:r>
          </a:p>
          <a:p>
            <a:pPr algn="ctr" eaLnBrk="1" hangingPunct="1">
              <a:buFont typeface="Wingdings" panose="05000000000000000000" pitchFamily="2" charset="2"/>
              <a:buNone/>
            </a:pPr>
            <a:r>
              <a:rPr lang="en-US" altLang="en-US" sz="4400" dirty="0"/>
              <a:t>Show It. </a:t>
            </a:r>
          </a:p>
        </p:txBody>
      </p:sp>
      <p:sp>
        <p:nvSpPr>
          <p:cNvPr id="2" name="Slide Number Placeholder 1">
            <a:extLst>
              <a:ext uri="{FF2B5EF4-FFF2-40B4-BE49-F238E27FC236}">
                <a16:creationId xmlns:a16="http://schemas.microsoft.com/office/drawing/2014/main" id="{58D62CD7-BA04-4E6F-9355-2EB56C7BA6E5}"/>
              </a:ext>
            </a:extLst>
          </p:cNvPr>
          <p:cNvSpPr>
            <a:spLocks noGrp="1"/>
          </p:cNvSpPr>
          <p:nvPr>
            <p:ph type="sldNum" sz="quarter" idx="12"/>
          </p:nvPr>
        </p:nvSpPr>
        <p:spPr/>
        <p:txBody>
          <a:bodyPr/>
          <a:lstStyle/>
          <a:p>
            <a:fld id="{4131E8F1-F45B-412E-AB49-7079EF414590}" type="slidenum">
              <a:rPr lang="en-US" altLang="en-US" smtClean="0"/>
              <a:pPr/>
              <a:t>37</a:t>
            </a:fld>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64E3665-526E-46E1-BBBD-8C260382E628}"/>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The Eight Step</a:t>
            </a:r>
          </a:p>
        </p:txBody>
      </p:sp>
      <p:sp>
        <p:nvSpPr>
          <p:cNvPr id="40963" name="Rectangle 3">
            <a:extLst>
              <a:ext uri="{FF2B5EF4-FFF2-40B4-BE49-F238E27FC236}">
                <a16:creationId xmlns:a16="http://schemas.microsoft.com/office/drawing/2014/main" id="{A939BC0E-A379-4FFB-AA8F-D75CCF5EF530}"/>
              </a:ext>
            </a:extLst>
          </p:cNvPr>
          <p:cNvSpPr>
            <a:spLocks noGrp="1" noChangeArrowheads="1"/>
          </p:cNvSpPr>
          <p:nvPr>
            <p:ph type="body" idx="1"/>
          </p:nvPr>
        </p:nvSpPr>
        <p:spPr>
          <a:xfrm>
            <a:off x="304800" y="912922"/>
            <a:ext cx="8686800" cy="4530725"/>
          </a:xfrm>
        </p:spPr>
        <p:txBody>
          <a:bodyPr/>
          <a:lstStyle/>
          <a:p>
            <a:pPr eaLnBrk="1" hangingPunct="1">
              <a:lnSpc>
                <a:spcPct val="90000"/>
              </a:lnSpc>
              <a:buFont typeface="Wingdings" panose="05000000000000000000" pitchFamily="2" charset="2"/>
              <a:buNone/>
            </a:pPr>
            <a:endParaRPr lang="en-US" altLang="en-US" sz="2100" dirty="0"/>
          </a:p>
          <a:p>
            <a:pPr algn="ctr" eaLnBrk="1" hangingPunct="1">
              <a:lnSpc>
                <a:spcPct val="90000"/>
              </a:lnSpc>
              <a:buFont typeface="Wingdings" panose="05000000000000000000" pitchFamily="2" charset="2"/>
              <a:buNone/>
            </a:pPr>
            <a:r>
              <a:rPr lang="en-US" altLang="en-US" sz="3600" b="1" dirty="0"/>
              <a:t>Persistence </a:t>
            </a:r>
          </a:p>
          <a:p>
            <a:pPr eaLnBrk="1" hangingPunct="1">
              <a:lnSpc>
                <a:spcPct val="90000"/>
              </a:lnSpc>
              <a:buClrTx/>
              <a:buSzPct val="75000"/>
              <a:buFont typeface="Wingdings" panose="05000000000000000000" pitchFamily="2" charset="2"/>
              <a:buChar char="§"/>
            </a:pPr>
            <a:r>
              <a:rPr lang="en-US" altLang="en-US" sz="3200" dirty="0"/>
              <a:t>The basis of persistence is the power of will.</a:t>
            </a:r>
          </a:p>
          <a:p>
            <a:pPr eaLnBrk="1" hangingPunct="1">
              <a:lnSpc>
                <a:spcPct val="90000"/>
              </a:lnSpc>
              <a:buClrTx/>
              <a:buSzPct val="75000"/>
              <a:buFont typeface="Wingdings" panose="05000000000000000000" pitchFamily="2" charset="2"/>
              <a:buChar char="§"/>
            </a:pPr>
            <a:r>
              <a:rPr lang="en-US" altLang="en-US" sz="3200" dirty="0"/>
              <a:t>Will-power and desire, when properly combined, make an irresistible pair. </a:t>
            </a:r>
          </a:p>
          <a:p>
            <a:pPr eaLnBrk="1" hangingPunct="1">
              <a:lnSpc>
                <a:spcPct val="90000"/>
              </a:lnSpc>
              <a:buClrTx/>
              <a:buSzPct val="75000"/>
              <a:buFont typeface="Wingdings" panose="05000000000000000000" pitchFamily="2" charset="2"/>
              <a:buChar char="§"/>
            </a:pPr>
            <a:r>
              <a:rPr lang="en-US" altLang="en-US" sz="3200" dirty="0"/>
              <a:t>The majority of people are ready to throw their aims and purposes overboard and give up at the first sign of opposition or misfortune. </a:t>
            </a:r>
          </a:p>
        </p:txBody>
      </p:sp>
      <p:pic>
        <p:nvPicPr>
          <p:cNvPr id="40964" name="Picture 4" descr="C:\Users\Michael Wright\Desktop\persistence.JPG">
            <a:extLst>
              <a:ext uri="{FF2B5EF4-FFF2-40B4-BE49-F238E27FC236}">
                <a16:creationId xmlns:a16="http://schemas.microsoft.com/office/drawing/2014/main" id="{54DED0B5-3118-4759-8C74-B28BFC1D8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7" y="5710311"/>
            <a:ext cx="6562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202A635-8E6C-4171-9E43-53ADE13C1B81}"/>
              </a:ext>
            </a:extLst>
          </p:cNvPr>
          <p:cNvSpPr>
            <a:spLocks noGrp="1"/>
          </p:cNvSpPr>
          <p:nvPr>
            <p:ph type="sldNum" sz="quarter" idx="12"/>
          </p:nvPr>
        </p:nvSpPr>
        <p:spPr/>
        <p:txBody>
          <a:bodyPr/>
          <a:lstStyle/>
          <a:p>
            <a:fld id="{4131E8F1-F45B-412E-AB49-7079EF414590}" type="slidenum">
              <a:rPr lang="en-US" altLang="en-US" smtClean="0"/>
              <a:pPr/>
              <a:t>38</a:t>
            </a:fld>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B0A915A-549F-4A63-AC73-F1450338225F}"/>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Definite Causes of Persistence </a:t>
            </a:r>
          </a:p>
        </p:txBody>
      </p:sp>
      <p:sp>
        <p:nvSpPr>
          <p:cNvPr id="41987" name="Rectangle 3">
            <a:extLst>
              <a:ext uri="{FF2B5EF4-FFF2-40B4-BE49-F238E27FC236}">
                <a16:creationId xmlns:a16="http://schemas.microsoft.com/office/drawing/2014/main" id="{9C63FEA5-8276-4DCE-A0DA-D940E7DC80EB}"/>
              </a:ext>
            </a:extLst>
          </p:cNvPr>
          <p:cNvSpPr>
            <a:spLocks noGrp="1" noChangeArrowheads="1"/>
          </p:cNvSpPr>
          <p:nvPr>
            <p:ph type="body" idx="1"/>
          </p:nvPr>
        </p:nvSpPr>
        <p:spPr>
          <a:xfrm>
            <a:off x="457200" y="1143000"/>
            <a:ext cx="8534400" cy="4530725"/>
          </a:xfrm>
        </p:spPr>
        <p:txBody>
          <a:bodyPr/>
          <a:lstStyle/>
          <a:p>
            <a:pPr eaLnBrk="1" hangingPunct="1">
              <a:buClrTx/>
              <a:buSzPct val="75000"/>
              <a:buFont typeface="Wingdings" panose="05000000000000000000" pitchFamily="2" charset="2"/>
              <a:buChar char="§"/>
            </a:pPr>
            <a:r>
              <a:rPr lang="en-US" altLang="en-US" sz="3200" dirty="0"/>
              <a:t>Persistence is a state of mind, therefore it can be cultivated.  Like all states of mind, persistence is based upon definite causes, among them are:</a:t>
            </a:r>
          </a:p>
          <a:p>
            <a:pPr eaLnBrk="1" hangingPunct="1">
              <a:buClrTx/>
              <a:buSzPct val="75000"/>
              <a:buFont typeface="Wingdings" panose="05000000000000000000" pitchFamily="2" charset="2"/>
              <a:buChar char="§"/>
            </a:pPr>
            <a:r>
              <a:rPr lang="en-US" altLang="en-US" sz="3200" dirty="0"/>
              <a:t>Definiteness of purpose, desire, self-reliance, definiteness of plans, accurate knowledge, cooperation, will-power, and habit. </a:t>
            </a:r>
          </a:p>
        </p:txBody>
      </p:sp>
      <p:pic>
        <p:nvPicPr>
          <p:cNvPr id="41988" name="Picture 5" descr="http://farm2.static.flickr.com/1118/1416909158_77af18fece.jpg">
            <a:extLst>
              <a:ext uri="{FF2B5EF4-FFF2-40B4-BE49-F238E27FC236}">
                <a16:creationId xmlns:a16="http://schemas.microsoft.com/office/drawing/2014/main" id="{08DB7C8A-3840-4B8D-9185-5F3B652F1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872038"/>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98CAC21-C823-4C33-A1A6-6EDA28DBA7B9}"/>
              </a:ext>
            </a:extLst>
          </p:cNvPr>
          <p:cNvSpPr>
            <a:spLocks noGrp="1"/>
          </p:cNvSpPr>
          <p:nvPr>
            <p:ph type="sldNum" sz="quarter" idx="12"/>
          </p:nvPr>
        </p:nvSpPr>
        <p:spPr/>
        <p:txBody>
          <a:bodyPr/>
          <a:lstStyle/>
          <a:p>
            <a:fld id="{4131E8F1-F45B-412E-AB49-7079EF414590}" type="slidenum">
              <a:rPr lang="en-US" altLang="en-US" smtClean="0"/>
              <a:pPr/>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45A3FDC-F9B0-4A41-8980-00B129F0A054}"/>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Task 1: Exact Amount of Money</a:t>
            </a:r>
          </a:p>
        </p:txBody>
      </p:sp>
      <p:sp>
        <p:nvSpPr>
          <p:cNvPr id="6147" name="Rectangle 3">
            <a:extLst>
              <a:ext uri="{FF2B5EF4-FFF2-40B4-BE49-F238E27FC236}">
                <a16:creationId xmlns:a16="http://schemas.microsoft.com/office/drawing/2014/main" id="{0A0BFF16-F00C-4612-939C-57C19E55A4DB}"/>
              </a:ext>
            </a:extLst>
          </p:cNvPr>
          <p:cNvSpPr>
            <a:spLocks noGrp="1" noChangeArrowheads="1"/>
          </p:cNvSpPr>
          <p:nvPr>
            <p:ph type="body" idx="1"/>
          </p:nvPr>
        </p:nvSpPr>
        <p:spPr>
          <a:xfrm>
            <a:off x="457200" y="1600201"/>
            <a:ext cx="8534400" cy="2265362"/>
          </a:xfrm>
        </p:spPr>
        <p:txBody>
          <a:bodyPr/>
          <a:lstStyle/>
          <a:p>
            <a:pPr eaLnBrk="1" hangingPunct="1">
              <a:buClrTx/>
              <a:buSzPct val="75000"/>
              <a:buFont typeface="Wingdings" panose="05000000000000000000" pitchFamily="2" charset="2"/>
              <a:buChar char="§"/>
            </a:pPr>
            <a:r>
              <a:rPr lang="en-US" altLang="en-US" sz="3200" dirty="0"/>
              <a:t>How did you decide on that particular amount?  What will that money be used for?</a:t>
            </a:r>
          </a:p>
          <a:p>
            <a:pPr eaLnBrk="1" hangingPunct="1">
              <a:buClrTx/>
              <a:buSzPct val="75000"/>
              <a:buFont typeface="Wingdings" panose="05000000000000000000" pitchFamily="2" charset="2"/>
              <a:buChar char="§"/>
            </a:pPr>
            <a:r>
              <a:rPr lang="en-US" altLang="en-US" sz="3200" dirty="0"/>
              <a:t>Pay off debt, pay off the mortgage, cover college fund, peace of mind, security? </a:t>
            </a:r>
          </a:p>
        </p:txBody>
      </p:sp>
      <p:pic>
        <p:nvPicPr>
          <p:cNvPr id="6148" name="Picture 5" descr="http://www.charlieglickman.com/wp-content/uploads/2010/11/money.jpg">
            <a:extLst>
              <a:ext uri="{FF2B5EF4-FFF2-40B4-BE49-F238E27FC236}">
                <a16:creationId xmlns:a16="http://schemas.microsoft.com/office/drawing/2014/main" id="{F42F4C95-356A-4432-A419-EAC911190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4224338"/>
            <a:ext cx="2019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FC76399-048B-4DA4-B243-881AC8A77D47}"/>
              </a:ext>
            </a:extLst>
          </p:cNvPr>
          <p:cNvSpPr>
            <a:spLocks noGrp="1"/>
          </p:cNvSpPr>
          <p:nvPr>
            <p:ph type="sldNum" sz="quarter" idx="12"/>
          </p:nvPr>
        </p:nvSpPr>
        <p:spPr/>
        <p:txBody>
          <a:bodyPr/>
          <a:lstStyle/>
          <a:p>
            <a:fld id="{4131E8F1-F45B-412E-AB49-7079EF414590}" type="slidenum">
              <a:rPr lang="en-US" altLang="en-US" smtClean="0"/>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ACBE766-5123-4C11-8AEA-2D8CAF3FD4E4}"/>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How to Develop Persistence</a:t>
            </a:r>
          </a:p>
        </p:txBody>
      </p:sp>
      <p:sp>
        <p:nvSpPr>
          <p:cNvPr id="43011" name="Rectangle 3">
            <a:extLst>
              <a:ext uri="{FF2B5EF4-FFF2-40B4-BE49-F238E27FC236}">
                <a16:creationId xmlns:a16="http://schemas.microsoft.com/office/drawing/2014/main" id="{8EBF7AD4-D87E-44D9-9C80-3792FA8D69F5}"/>
              </a:ext>
            </a:extLst>
          </p:cNvPr>
          <p:cNvSpPr>
            <a:spLocks noGrp="1" noChangeArrowheads="1"/>
          </p:cNvSpPr>
          <p:nvPr>
            <p:ph type="body" idx="1"/>
          </p:nvPr>
        </p:nvSpPr>
        <p:spPr>
          <a:xfrm>
            <a:off x="457200" y="1295400"/>
            <a:ext cx="8534400" cy="4530725"/>
          </a:xfrm>
        </p:spPr>
        <p:txBody>
          <a:bodyPr/>
          <a:lstStyle/>
          <a:p>
            <a:pPr marL="571500" indent="-571500" eaLnBrk="1" hangingPunct="1">
              <a:lnSpc>
                <a:spcPct val="90000"/>
              </a:lnSpc>
              <a:buFont typeface="Wingdings" panose="05000000000000000000" pitchFamily="2" charset="2"/>
              <a:buNone/>
            </a:pPr>
            <a:r>
              <a:rPr lang="en-US" altLang="en-US" sz="2800" dirty="0"/>
              <a:t>There are four simple steps which lead to the habit of persistence.</a:t>
            </a:r>
          </a:p>
          <a:p>
            <a:pPr marL="571500" indent="-571500" eaLnBrk="1" hangingPunct="1">
              <a:lnSpc>
                <a:spcPct val="90000"/>
              </a:lnSpc>
              <a:buClrTx/>
              <a:buSzPct val="80000"/>
              <a:buFont typeface="Garamond" panose="02020404030301010803" pitchFamily="18" charset="0"/>
              <a:buAutoNum type="arabicParenR"/>
            </a:pPr>
            <a:r>
              <a:rPr lang="en-US" altLang="en-US" sz="2800" dirty="0"/>
              <a:t>A definite purpose backed by burning desire for its fulfillment </a:t>
            </a:r>
          </a:p>
          <a:p>
            <a:pPr marL="571500" indent="-571500" eaLnBrk="1" hangingPunct="1">
              <a:lnSpc>
                <a:spcPct val="90000"/>
              </a:lnSpc>
              <a:buClrTx/>
              <a:buSzPct val="80000"/>
              <a:buFont typeface="Garamond" panose="02020404030301010803" pitchFamily="18" charset="0"/>
              <a:buAutoNum type="arabicParenR"/>
            </a:pPr>
            <a:r>
              <a:rPr lang="en-US" altLang="en-US" sz="2800" dirty="0"/>
              <a:t>A definite plan, expressed in continuous action.</a:t>
            </a:r>
          </a:p>
          <a:p>
            <a:pPr marL="571500" indent="-571500" eaLnBrk="1" hangingPunct="1">
              <a:lnSpc>
                <a:spcPct val="90000"/>
              </a:lnSpc>
              <a:buClrTx/>
              <a:buSzPct val="80000"/>
              <a:buFont typeface="Garamond" panose="02020404030301010803" pitchFamily="18" charset="0"/>
              <a:buAutoNum type="arabicParenR"/>
            </a:pPr>
            <a:r>
              <a:rPr lang="en-US" altLang="en-US" sz="2800" dirty="0"/>
              <a:t>A mind closed tightly against all negative and discouraging influences, including negative suggestions of relatives, friends, and acquaintances. </a:t>
            </a:r>
          </a:p>
          <a:p>
            <a:pPr marL="571500" indent="-571500" eaLnBrk="1" hangingPunct="1">
              <a:lnSpc>
                <a:spcPct val="90000"/>
              </a:lnSpc>
              <a:buClrTx/>
              <a:buSzPct val="80000"/>
              <a:buFont typeface="Garamond" panose="02020404030301010803" pitchFamily="18" charset="0"/>
              <a:buAutoNum type="arabicParenR"/>
            </a:pPr>
            <a:r>
              <a:rPr lang="en-US" altLang="en-US" sz="2800" dirty="0"/>
              <a:t>A friendly alliance with one or more persons who will encourage one to follow through with both plan and purpose.</a:t>
            </a:r>
          </a:p>
        </p:txBody>
      </p:sp>
      <p:sp>
        <p:nvSpPr>
          <p:cNvPr id="2" name="Slide Number Placeholder 1">
            <a:extLst>
              <a:ext uri="{FF2B5EF4-FFF2-40B4-BE49-F238E27FC236}">
                <a16:creationId xmlns:a16="http://schemas.microsoft.com/office/drawing/2014/main" id="{40BB1B91-C759-4AD8-ACC1-915AFB7469D5}"/>
              </a:ext>
            </a:extLst>
          </p:cNvPr>
          <p:cNvSpPr>
            <a:spLocks noGrp="1"/>
          </p:cNvSpPr>
          <p:nvPr>
            <p:ph type="sldNum" sz="quarter" idx="12"/>
          </p:nvPr>
        </p:nvSpPr>
        <p:spPr/>
        <p:txBody>
          <a:bodyPr/>
          <a:lstStyle/>
          <a:p>
            <a:fld id="{4131E8F1-F45B-412E-AB49-7079EF414590}" type="slidenum">
              <a:rPr lang="en-US" altLang="en-US" smtClean="0"/>
              <a:pPr/>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9A39BF5-1B8B-493F-82A7-61FF83894890}"/>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The Ninth Step</a:t>
            </a:r>
          </a:p>
        </p:txBody>
      </p:sp>
      <p:sp>
        <p:nvSpPr>
          <p:cNvPr id="44035" name="Rectangle 3">
            <a:extLst>
              <a:ext uri="{FF2B5EF4-FFF2-40B4-BE49-F238E27FC236}">
                <a16:creationId xmlns:a16="http://schemas.microsoft.com/office/drawing/2014/main" id="{8AE28200-EF80-4731-B990-18BE6492D4E2}"/>
              </a:ext>
            </a:extLst>
          </p:cNvPr>
          <p:cNvSpPr>
            <a:spLocks noGrp="1" noChangeArrowheads="1"/>
          </p:cNvSpPr>
          <p:nvPr>
            <p:ph type="body" idx="1"/>
          </p:nvPr>
        </p:nvSpPr>
        <p:spPr>
          <a:xfrm>
            <a:off x="457200" y="1219200"/>
            <a:ext cx="8229600" cy="4530725"/>
          </a:xfrm>
        </p:spPr>
        <p:txBody>
          <a:bodyPr/>
          <a:lstStyle/>
          <a:p>
            <a:pPr algn="ctr" eaLnBrk="1" hangingPunct="1">
              <a:lnSpc>
                <a:spcPct val="90000"/>
              </a:lnSpc>
              <a:buFont typeface="Wingdings" panose="05000000000000000000" pitchFamily="2" charset="2"/>
              <a:buNone/>
            </a:pPr>
            <a:r>
              <a:rPr lang="en-US" altLang="en-US" sz="3600" b="1" dirty="0"/>
              <a:t>Power of the Master Mind</a:t>
            </a:r>
          </a:p>
          <a:p>
            <a:pPr eaLnBrk="1" hangingPunct="1">
              <a:lnSpc>
                <a:spcPct val="90000"/>
              </a:lnSpc>
              <a:buClrTx/>
              <a:buSzPct val="75000"/>
              <a:buFont typeface="Wingdings" panose="05000000000000000000" pitchFamily="2" charset="2"/>
              <a:buChar char="§"/>
            </a:pPr>
            <a:r>
              <a:rPr lang="en-US" altLang="en-US" sz="3200" dirty="0"/>
              <a:t>Power may be defined as “organized and intelligently directed knowledge.” </a:t>
            </a:r>
          </a:p>
          <a:p>
            <a:pPr eaLnBrk="1" hangingPunct="1">
              <a:lnSpc>
                <a:spcPct val="90000"/>
              </a:lnSpc>
              <a:buClrTx/>
              <a:buSzPct val="75000"/>
              <a:buFont typeface="Wingdings" panose="05000000000000000000" pitchFamily="2" charset="2"/>
              <a:buChar char="§"/>
            </a:pPr>
            <a:r>
              <a:rPr lang="en-US" altLang="en-US" sz="3200" dirty="0"/>
              <a:t>Power refers to organized effort sufficient to enable an individual to transmute desire into its monetary equivalent. </a:t>
            </a:r>
          </a:p>
          <a:p>
            <a:pPr eaLnBrk="1" hangingPunct="1">
              <a:lnSpc>
                <a:spcPct val="90000"/>
              </a:lnSpc>
              <a:buClrTx/>
              <a:buSzPct val="75000"/>
              <a:buFont typeface="Wingdings" panose="05000000000000000000" pitchFamily="2" charset="2"/>
              <a:buChar char="§"/>
            </a:pPr>
            <a:r>
              <a:rPr lang="en-US" altLang="en-US" sz="3200" dirty="0"/>
              <a:t>Organized effort is produced through the coordination of effort of two or more people who work toward a definite end in a spirit of harmony. </a:t>
            </a:r>
          </a:p>
        </p:txBody>
      </p:sp>
      <p:pic>
        <p:nvPicPr>
          <p:cNvPr id="44036" name="Picture 5" descr="http://www.davidrisley.com/wp-content/uploads/2009/11/Picture221.png">
            <a:extLst>
              <a:ext uri="{FF2B5EF4-FFF2-40B4-BE49-F238E27FC236}">
                <a16:creationId xmlns:a16="http://schemas.microsoft.com/office/drawing/2014/main" id="{1841CC90-589C-4CB5-A6B0-48992C0F5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580436"/>
            <a:ext cx="2133601" cy="112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A56CA8F-446E-4E04-B03A-EA942659950A}"/>
              </a:ext>
            </a:extLst>
          </p:cNvPr>
          <p:cNvSpPr>
            <a:spLocks noGrp="1"/>
          </p:cNvSpPr>
          <p:nvPr>
            <p:ph type="sldNum" sz="quarter" idx="12"/>
          </p:nvPr>
        </p:nvSpPr>
        <p:spPr/>
        <p:txBody>
          <a:bodyPr/>
          <a:lstStyle/>
          <a:p>
            <a:fld id="{4131E8F1-F45B-412E-AB49-7079EF414590}" type="slidenum">
              <a:rPr lang="en-US" altLang="en-US" smtClean="0"/>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3223AF3-9BA5-4464-B165-8E7FEFFC66FF}"/>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The Sources of Knowledge</a:t>
            </a:r>
          </a:p>
        </p:txBody>
      </p:sp>
      <p:sp>
        <p:nvSpPr>
          <p:cNvPr id="45059" name="Rectangle 3">
            <a:extLst>
              <a:ext uri="{FF2B5EF4-FFF2-40B4-BE49-F238E27FC236}">
                <a16:creationId xmlns:a16="http://schemas.microsoft.com/office/drawing/2014/main" id="{43D0F6D3-22CB-41C8-BEA6-CBD9D39478A9}"/>
              </a:ext>
            </a:extLst>
          </p:cNvPr>
          <p:cNvSpPr>
            <a:spLocks noGrp="1" noChangeArrowheads="1"/>
          </p:cNvSpPr>
          <p:nvPr>
            <p:ph type="body" idx="1"/>
          </p:nvPr>
        </p:nvSpPr>
        <p:spPr>
          <a:xfrm>
            <a:off x="457200" y="1336675"/>
            <a:ext cx="8229600" cy="4530725"/>
          </a:xfrm>
        </p:spPr>
        <p:txBody>
          <a:bodyPr/>
          <a:lstStyle/>
          <a:p>
            <a:pPr eaLnBrk="1" hangingPunct="1">
              <a:buClrTx/>
              <a:buSzPct val="75000"/>
              <a:buFont typeface="Wingdings" panose="05000000000000000000" pitchFamily="2" charset="2"/>
              <a:buChar char="§"/>
            </a:pPr>
            <a:r>
              <a:rPr lang="en-US" altLang="en-US" sz="3200" dirty="0"/>
              <a:t>Knowledge may be acquired from any of the following sources.  It may be converted into power by organizing it into definite plans and by expressing those plans in terms of action.  </a:t>
            </a:r>
          </a:p>
          <a:p>
            <a:pPr marL="898525" lvl="1" indent="-571500" eaLnBrk="1" hangingPunct="1">
              <a:buClrTx/>
              <a:buSzPct val="85000"/>
              <a:buFont typeface="Wingdings" panose="05000000000000000000" pitchFamily="2" charset="2"/>
              <a:buAutoNum type="alphaUcPeriod"/>
            </a:pPr>
            <a:r>
              <a:rPr lang="en-US" altLang="en-US" sz="3200" dirty="0"/>
              <a:t>Infinite intelligence</a:t>
            </a:r>
          </a:p>
          <a:p>
            <a:pPr marL="898525" lvl="1" indent="-571500" eaLnBrk="1" hangingPunct="1">
              <a:buClrTx/>
              <a:buSzPct val="85000"/>
              <a:buFont typeface="Wingdings" panose="05000000000000000000" pitchFamily="2" charset="2"/>
              <a:buAutoNum type="alphaUcPeriod"/>
            </a:pPr>
            <a:r>
              <a:rPr lang="en-US" altLang="en-US" sz="3200" dirty="0"/>
              <a:t>Accumulated experience</a:t>
            </a:r>
          </a:p>
          <a:p>
            <a:pPr marL="898525" lvl="1" indent="-571500" eaLnBrk="1" hangingPunct="1">
              <a:buClrTx/>
              <a:buSzPct val="85000"/>
              <a:buFont typeface="Wingdings" panose="05000000000000000000" pitchFamily="2" charset="2"/>
              <a:buAutoNum type="alphaUcPeriod"/>
            </a:pPr>
            <a:r>
              <a:rPr lang="en-US" altLang="en-US" sz="3200" dirty="0"/>
              <a:t>Experiment and research</a:t>
            </a:r>
          </a:p>
        </p:txBody>
      </p:sp>
      <p:pic>
        <p:nvPicPr>
          <p:cNvPr id="45060" name="Picture 5" descr="http://www.civicore.com/images/km1.jpg">
            <a:extLst>
              <a:ext uri="{FF2B5EF4-FFF2-40B4-BE49-F238E27FC236}">
                <a16:creationId xmlns:a16="http://schemas.microsoft.com/office/drawing/2014/main" id="{D3B4536C-C5BC-4E49-A991-BC4E853ED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986213"/>
            <a:ext cx="21177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DF00A0D-4854-41F1-BEE4-06874C432353}"/>
              </a:ext>
            </a:extLst>
          </p:cNvPr>
          <p:cNvSpPr>
            <a:spLocks noGrp="1"/>
          </p:cNvSpPr>
          <p:nvPr>
            <p:ph type="sldNum" sz="quarter" idx="12"/>
          </p:nvPr>
        </p:nvSpPr>
        <p:spPr/>
        <p:txBody>
          <a:bodyPr/>
          <a:lstStyle/>
          <a:p>
            <a:fld id="{4131E8F1-F45B-412E-AB49-7079EF414590}" type="slidenum">
              <a:rPr lang="en-US" altLang="en-US" smtClean="0"/>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4C36F0B-7C46-41A9-A534-5979F7F4CD92}"/>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The Tenth Step</a:t>
            </a:r>
          </a:p>
        </p:txBody>
      </p:sp>
      <p:sp>
        <p:nvSpPr>
          <p:cNvPr id="46083" name="Rectangle 3">
            <a:extLst>
              <a:ext uri="{FF2B5EF4-FFF2-40B4-BE49-F238E27FC236}">
                <a16:creationId xmlns:a16="http://schemas.microsoft.com/office/drawing/2014/main" id="{5DEAA78E-9D96-4AD2-96ED-E288EACEFCC6}"/>
              </a:ext>
            </a:extLst>
          </p:cNvPr>
          <p:cNvSpPr>
            <a:spLocks noGrp="1" noChangeArrowheads="1"/>
          </p:cNvSpPr>
          <p:nvPr>
            <p:ph type="body" idx="1"/>
          </p:nvPr>
        </p:nvSpPr>
        <p:spPr>
          <a:xfrm>
            <a:off x="304800" y="1163637"/>
            <a:ext cx="8534400" cy="4530725"/>
          </a:xfrm>
        </p:spPr>
        <p:txBody>
          <a:bodyPr/>
          <a:lstStyle/>
          <a:p>
            <a:pPr algn="ctr" eaLnBrk="1" hangingPunct="1">
              <a:buFont typeface="Wingdings" panose="05000000000000000000" pitchFamily="2" charset="2"/>
              <a:buNone/>
            </a:pPr>
            <a:r>
              <a:rPr lang="en-US" altLang="en-US" sz="3600" b="1" dirty="0"/>
              <a:t>The Mystery of Sex Transmutation</a:t>
            </a:r>
          </a:p>
          <a:p>
            <a:pPr eaLnBrk="1" hangingPunct="1">
              <a:buClrTx/>
              <a:buSzPct val="75000"/>
              <a:buFont typeface="Wingdings" panose="05000000000000000000" pitchFamily="2" charset="2"/>
              <a:buChar char="§"/>
            </a:pPr>
            <a:r>
              <a:rPr lang="en-US" altLang="en-US" sz="3100" dirty="0"/>
              <a:t>Transmute means the changing or transferring of one element, or form of energy, into another. </a:t>
            </a:r>
          </a:p>
          <a:p>
            <a:pPr eaLnBrk="1" hangingPunct="1">
              <a:buClrTx/>
              <a:buSzPct val="75000"/>
              <a:buFont typeface="Wingdings" panose="05000000000000000000" pitchFamily="2" charset="2"/>
              <a:buChar char="§"/>
            </a:pPr>
            <a:r>
              <a:rPr lang="en-US" altLang="en-US" sz="3100" dirty="0"/>
              <a:t>Sex transmutation means the switching of the mind from thoughts of physical expression to thoughts of some other nature. </a:t>
            </a:r>
          </a:p>
          <a:p>
            <a:pPr eaLnBrk="1" hangingPunct="1">
              <a:buClrTx/>
              <a:buSzPct val="75000"/>
              <a:buFont typeface="Wingdings" panose="05000000000000000000" pitchFamily="2" charset="2"/>
              <a:buChar char="§"/>
            </a:pPr>
            <a:r>
              <a:rPr lang="en-US" altLang="en-US" sz="3100" dirty="0"/>
              <a:t>Sex desire is the most powerful human desire.  When harnessed and redirected this may be used as a powerful creative force.</a:t>
            </a:r>
          </a:p>
        </p:txBody>
      </p:sp>
      <p:pic>
        <p:nvPicPr>
          <p:cNvPr id="46084" name="Picture 5" descr="http://agrippa.tattooeddad.com/wp-content/uploads/2010/02/Transmutation_Circle.jpg">
            <a:extLst>
              <a:ext uri="{FF2B5EF4-FFF2-40B4-BE49-F238E27FC236}">
                <a16:creationId xmlns:a16="http://schemas.microsoft.com/office/drawing/2014/main" id="{B52D9FA5-2980-44C1-A120-79328C41B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828800"/>
            <a:ext cx="15176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BAC758C-7EF2-4B61-8806-AE896DD8FEB7}"/>
              </a:ext>
            </a:extLst>
          </p:cNvPr>
          <p:cNvSpPr>
            <a:spLocks noGrp="1"/>
          </p:cNvSpPr>
          <p:nvPr>
            <p:ph type="sldNum" sz="quarter" idx="12"/>
          </p:nvPr>
        </p:nvSpPr>
        <p:spPr/>
        <p:txBody>
          <a:bodyPr/>
          <a:lstStyle/>
          <a:p>
            <a:fld id="{4131E8F1-F45B-412E-AB49-7079EF414590}" type="slidenum">
              <a:rPr lang="en-US" altLang="en-US" smtClean="0"/>
              <a:pPr/>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94F77DA-E205-4730-9B8D-AA57571299BC}"/>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The Ten Mind Stimuli</a:t>
            </a:r>
          </a:p>
        </p:txBody>
      </p:sp>
      <p:sp>
        <p:nvSpPr>
          <p:cNvPr id="47107" name="Rectangle 3">
            <a:extLst>
              <a:ext uri="{FF2B5EF4-FFF2-40B4-BE49-F238E27FC236}">
                <a16:creationId xmlns:a16="http://schemas.microsoft.com/office/drawing/2014/main" id="{B47B0822-BCAE-44B8-8528-45C8081F9D81}"/>
              </a:ext>
            </a:extLst>
          </p:cNvPr>
          <p:cNvSpPr>
            <a:spLocks noGrp="1" noChangeArrowheads="1"/>
          </p:cNvSpPr>
          <p:nvPr>
            <p:ph type="body" idx="1"/>
          </p:nvPr>
        </p:nvSpPr>
        <p:spPr>
          <a:xfrm>
            <a:off x="457199" y="1412875"/>
            <a:ext cx="8305801" cy="4530725"/>
          </a:xfrm>
        </p:spPr>
        <p:txBody>
          <a:bodyPr/>
          <a:lstStyle/>
          <a:p>
            <a:pPr eaLnBrk="1" hangingPunct="1">
              <a:lnSpc>
                <a:spcPct val="80000"/>
              </a:lnSpc>
              <a:buClrTx/>
              <a:buSzPct val="75000"/>
              <a:buFont typeface="Wingdings" panose="05000000000000000000" pitchFamily="2" charset="2"/>
              <a:buChar char="§"/>
            </a:pPr>
            <a:r>
              <a:rPr lang="en-US" altLang="en-US" sz="3200" dirty="0"/>
              <a:t>The human mind responds to stimuli which bring it to high rates of vibration.  The stimuli to which the mind responds most freely are:</a:t>
            </a:r>
          </a:p>
          <a:p>
            <a:pPr marL="571500" indent="-571500" eaLnBrk="1" hangingPunct="1">
              <a:lnSpc>
                <a:spcPct val="80000"/>
              </a:lnSpc>
              <a:buFont typeface="Wingdings" panose="05000000000000000000" pitchFamily="2" charset="2"/>
              <a:buNone/>
            </a:pPr>
            <a:r>
              <a:rPr lang="en-US" altLang="en-US" sz="2100" dirty="0"/>
              <a:t> </a:t>
            </a:r>
            <a:endParaRPr lang="en-US" altLang="en-US" sz="2400" dirty="0"/>
          </a:p>
          <a:p>
            <a:pPr marL="571500" indent="-571500" eaLnBrk="1" hangingPunct="1">
              <a:lnSpc>
                <a:spcPct val="80000"/>
              </a:lnSpc>
              <a:buFont typeface="Wingdings" panose="05000000000000000000" pitchFamily="2" charset="2"/>
              <a:buNone/>
            </a:pPr>
            <a:r>
              <a:rPr lang="en-US" altLang="en-US" sz="3200" dirty="0"/>
              <a:t>1. The desire for sex expression.</a:t>
            </a:r>
          </a:p>
          <a:p>
            <a:pPr marL="571500" indent="-571500" eaLnBrk="1" hangingPunct="1">
              <a:lnSpc>
                <a:spcPct val="80000"/>
              </a:lnSpc>
              <a:buFont typeface="Wingdings" panose="05000000000000000000" pitchFamily="2" charset="2"/>
              <a:buNone/>
            </a:pPr>
            <a:r>
              <a:rPr lang="en-US" altLang="en-US" sz="3200" dirty="0"/>
              <a:t>2. Love.</a:t>
            </a:r>
          </a:p>
          <a:p>
            <a:pPr marL="571500" indent="-571500" eaLnBrk="1" hangingPunct="1">
              <a:lnSpc>
                <a:spcPct val="80000"/>
              </a:lnSpc>
              <a:buFont typeface="Wingdings" panose="05000000000000000000" pitchFamily="2" charset="2"/>
              <a:buNone/>
            </a:pPr>
            <a:r>
              <a:rPr lang="en-US" altLang="en-US" sz="3200" dirty="0"/>
              <a:t>3. A burning desire for fame, power, or  </a:t>
            </a:r>
          </a:p>
          <a:p>
            <a:pPr marL="571500" indent="-571500" eaLnBrk="1" hangingPunct="1">
              <a:lnSpc>
                <a:spcPct val="80000"/>
              </a:lnSpc>
              <a:buFont typeface="Wingdings" panose="05000000000000000000" pitchFamily="2" charset="2"/>
              <a:buNone/>
            </a:pPr>
            <a:r>
              <a:rPr lang="en-US" altLang="en-US" sz="3200" dirty="0"/>
              <a:t>    financial gain.</a:t>
            </a:r>
          </a:p>
          <a:p>
            <a:pPr marL="571500" indent="-571500" eaLnBrk="1" hangingPunct="1">
              <a:lnSpc>
                <a:spcPct val="80000"/>
              </a:lnSpc>
              <a:buFont typeface="Wingdings" panose="05000000000000000000" pitchFamily="2" charset="2"/>
              <a:buNone/>
            </a:pPr>
            <a:r>
              <a:rPr lang="en-US" altLang="en-US" sz="3200" dirty="0"/>
              <a:t>4. Music.</a:t>
            </a:r>
          </a:p>
          <a:p>
            <a:pPr marL="571500" indent="-571500" eaLnBrk="1" hangingPunct="1">
              <a:lnSpc>
                <a:spcPct val="80000"/>
              </a:lnSpc>
              <a:buFont typeface="Wingdings" panose="05000000000000000000" pitchFamily="2" charset="2"/>
              <a:buAutoNum type="arabicPeriod"/>
            </a:pPr>
            <a:endParaRPr lang="en-US" altLang="en-US" sz="2100" dirty="0"/>
          </a:p>
        </p:txBody>
      </p:sp>
      <p:pic>
        <p:nvPicPr>
          <p:cNvPr id="47108" name="Picture 7" descr="http://controlmind.info/images/stories/brain-training-5.jpg">
            <a:extLst>
              <a:ext uri="{FF2B5EF4-FFF2-40B4-BE49-F238E27FC236}">
                <a16:creationId xmlns:a16="http://schemas.microsoft.com/office/drawing/2014/main" id="{BE73B990-A92D-49F5-94A6-B21FA7D5D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775909"/>
            <a:ext cx="1872410" cy="192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31951B8-5867-4E19-B07C-4462EEFF0900}"/>
              </a:ext>
            </a:extLst>
          </p:cNvPr>
          <p:cNvSpPr>
            <a:spLocks noGrp="1"/>
          </p:cNvSpPr>
          <p:nvPr>
            <p:ph type="sldNum" sz="quarter" idx="12"/>
          </p:nvPr>
        </p:nvSpPr>
        <p:spPr/>
        <p:txBody>
          <a:bodyPr/>
          <a:lstStyle/>
          <a:p>
            <a:fld id="{4131E8F1-F45B-412E-AB49-7079EF414590}" type="slidenum">
              <a:rPr lang="en-US" altLang="en-US" smtClean="0"/>
              <a:pPr/>
              <a:t>44</a:t>
            </a:fld>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418448-37D4-4FFC-9367-24B7F8D99FD6}"/>
              </a:ext>
            </a:extLst>
          </p:cNvPr>
          <p:cNvSpPr txBox="1">
            <a:spLocks noChangeArrowheads="1"/>
          </p:cNvSpPr>
          <p:nvPr/>
        </p:nvSpPr>
        <p:spPr bwMode="auto">
          <a:xfrm>
            <a:off x="471268" y="304800"/>
            <a:ext cx="8229600" cy="4530725"/>
          </a:xfrm>
          <a:prstGeom prst="rect">
            <a:avLst/>
          </a:prstGeom>
          <a:noFill/>
          <a:ln w="9525">
            <a:noFill/>
            <a:miter lim="800000"/>
            <a:headEnd/>
            <a:tailEnd/>
          </a:ln>
          <a:effectLst/>
        </p:spPr>
        <p:txBody>
          <a:bodyPr/>
          <a:lstStyle/>
          <a:p>
            <a:pPr marL="571500" indent="-571500">
              <a:lnSpc>
                <a:spcPct val="80000"/>
              </a:lnSpc>
              <a:spcBef>
                <a:spcPct val="20000"/>
              </a:spcBef>
              <a:buClr>
                <a:schemeClr val="accent1"/>
              </a:buClr>
              <a:buSzPct val="65000"/>
              <a:defRPr/>
            </a:pPr>
            <a:endParaRPr lang="en-US" sz="3200" kern="0" dirty="0">
              <a:latin typeface="+mn-lt"/>
            </a:endParaRPr>
          </a:p>
          <a:p>
            <a:pPr marL="571500" indent="-571500">
              <a:lnSpc>
                <a:spcPct val="80000"/>
              </a:lnSpc>
              <a:spcBef>
                <a:spcPct val="20000"/>
              </a:spcBef>
              <a:buClr>
                <a:schemeClr val="accent1"/>
              </a:buClr>
              <a:buSzPct val="65000"/>
              <a:defRPr/>
            </a:pPr>
            <a:r>
              <a:rPr lang="en-US" sz="3200" kern="0" dirty="0">
                <a:latin typeface="+mn-lt"/>
              </a:rPr>
              <a:t>5.  Friendship between either those of the same sex or those of the opposite sex.</a:t>
            </a:r>
          </a:p>
          <a:p>
            <a:pPr marL="571500" indent="-571500">
              <a:lnSpc>
                <a:spcPct val="80000"/>
              </a:lnSpc>
              <a:spcBef>
                <a:spcPct val="20000"/>
              </a:spcBef>
              <a:buClr>
                <a:schemeClr val="accent1"/>
              </a:buClr>
              <a:buSzPct val="65000"/>
              <a:defRPr/>
            </a:pPr>
            <a:r>
              <a:rPr lang="en-US" sz="3200" kern="0" dirty="0">
                <a:latin typeface="+mn-lt"/>
              </a:rPr>
              <a:t>6.  A master mind alliance based upon harmony of two or more people who ally themselves for spiritual or temporal advancement.</a:t>
            </a:r>
          </a:p>
          <a:p>
            <a:pPr marL="571500" indent="-571500">
              <a:lnSpc>
                <a:spcPct val="80000"/>
              </a:lnSpc>
              <a:spcBef>
                <a:spcPct val="20000"/>
              </a:spcBef>
              <a:buClr>
                <a:schemeClr val="accent1"/>
              </a:buClr>
              <a:buSzPct val="65000"/>
              <a:defRPr/>
            </a:pPr>
            <a:r>
              <a:rPr lang="en-US" sz="3200" kern="0" dirty="0">
                <a:latin typeface="+mn-lt"/>
              </a:rPr>
              <a:t>7.  Mutual suffering, such as that experienced by people who are persecuted. </a:t>
            </a:r>
          </a:p>
        </p:txBody>
      </p:sp>
      <p:pic>
        <p:nvPicPr>
          <p:cNvPr id="48132" name="Picture 2" descr="http://scrapetv.com/News/News%20Pages/Technology/images/couple-holding-hands.jpg">
            <a:extLst>
              <a:ext uri="{FF2B5EF4-FFF2-40B4-BE49-F238E27FC236}">
                <a16:creationId xmlns:a16="http://schemas.microsoft.com/office/drawing/2014/main" id="{DBD4D0F0-50CB-44A8-815B-6E57B2E9F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618" y="4553744"/>
            <a:ext cx="26289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D02C80F-D1F5-4496-ADCF-027FDE995CFF}"/>
              </a:ext>
            </a:extLst>
          </p:cNvPr>
          <p:cNvSpPr>
            <a:spLocks noGrp="1"/>
          </p:cNvSpPr>
          <p:nvPr>
            <p:ph type="sldNum" sz="quarter" idx="12"/>
          </p:nvPr>
        </p:nvSpPr>
        <p:spPr/>
        <p:txBody>
          <a:bodyPr/>
          <a:lstStyle/>
          <a:p>
            <a:fld id="{4131E8F1-F45B-412E-AB49-7079EF414590}" type="slidenum">
              <a:rPr lang="en-US" altLang="en-US" smtClean="0"/>
              <a:pPr/>
              <a:t>45</a:t>
            </a:fld>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B6D52A-741B-4105-9B2E-2F2198E44270}"/>
              </a:ext>
            </a:extLst>
          </p:cNvPr>
          <p:cNvSpPr txBox="1">
            <a:spLocks noChangeArrowheads="1"/>
          </p:cNvSpPr>
          <p:nvPr/>
        </p:nvSpPr>
        <p:spPr bwMode="auto">
          <a:xfrm>
            <a:off x="457200" y="885973"/>
            <a:ext cx="8229600" cy="1981200"/>
          </a:xfrm>
          <a:prstGeom prst="rect">
            <a:avLst/>
          </a:prstGeom>
          <a:noFill/>
          <a:ln w="9525">
            <a:noFill/>
            <a:miter lim="800000"/>
            <a:headEnd/>
            <a:tailEnd/>
          </a:ln>
          <a:effectLst/>
        </p:spPr>
        <p:txBody>
          <a:bodyPr/>
          <a:lstStyle/>
          <a:p>
            <a:pPr marL="571500" indent="-571500">
              <a:lnSpc>
                <a:spcPct val="80000"/>
              </a:lnSpc>
              <a:spcBef>
                <a:spcPct val="20000"/>
              </a:spcBef>
              <a:buClr>
                <a:schemeClr val="accent1"/>
              </a:buClr>
              <a:buSzPct val="65000"/>
              <a:defRPr/>
            </a:pPr>
            <a:endParaRPr lang="en-US" sz="2100" kern="0" dirty="0">
              <a:latin typeface="+mn-lt"/>
            </a:endParaRPr>
          </a:p>
          <a:p>
            <a:pPr marL="571500" indent="-571500">
              <a:lnSpc>
                <a:spcPct val="80000"/>
              </a:lnSpc>
              <a:spcBef>
                <a:spcPct val="20000"/>
              </a:spcBef>
              <a:buClr>
                <a:schemeClr val="accent1"/>
              </a:buClr>
              <a:buSzPct val="65000"/>
              <a:defRPr/>
            </a:pPr>
            <a:r>
              <a:rPr lang="en-US" sz="3200" kern="0" dirty="0">
                <a:latin typeface="+mn-lt"/>
              </a:rPr>
              <a:t>8. Auto-suggestion.</a:t>
            </a:r>
          </a:p>
          <a:p>
            <a:pPr marL="571500" indent="-571500">
              <a:lnSpc>
                <a:spcPct val="80000"/>
              </a:lnSpc>
              <a:spcBef>
                <a:spcPct val="20000"/>
              </a:spcBef>
              <a:buClr>
                <a:schemeClr val="accent1"/>
              </a:buClr>
              <a:buSzPct val="65000"/>
              <a:defRPr/>
            </a:pPr>
            <a:r>
              <a:rPr lang="en-US" sz="3200" kern="0" dirty="0">
                <a:latin typeface="+mn-lt"/>
              </a:rPr>
              <a:t>9. Fear.</a:t>
            </a:r>
          </a:p>
          <a:p>
            <a:pPr marL="571500" indent="-571500">
              <a:lnSpc>
                <a:spcPct val="80000"/>
              </a:lnSpc>
              <a:spcBef>
                <a:spcPct val="20000"/>
              </a:spcBef>
              <a:buClr>
                <a:schemeClr val="accent1"/>
              </a:buClr>
              <a:buSzPct val="65000"/>
              <a:defRPr/>
            </a:pPr>
            <a:r>
              <a:rPr lang="en-US" sz="3200" kern="0" dirty="0">
                <a:latin typeface="+mn-lt"/>
              </a:rPr>
              <a:t>10. Narcotics and alcohol.</a:t>
            </a:r>
          </a:p>
        </p:txBody>
      </p:sp>
      <p:pic>
        <p:nvPicPr>
          <p:cNvPr id="49156" name="Picture 5" descr="http://thereisnoafterlife.info/wp-content/uploads/2009/11/brain-death-stimuli.jpg">
            <a:extLst>
              <a:ext uri="{FF2B5EF4-FFF2-40B4-BE49-F238E27FC236}">
                <a16:creationId xmlns:a16="http://schemas.microsoft.com/office/drawing/2014/main" id="{546FA433-AD9A-4EF6-845D-75B011974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19400"/>
            <a:ext cx="2693988"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80555AE-A9F8-4B70-97B5-B8E5644FDE0E}"/>
              </a:ext>
            </a:extLst>
          </p:cNvPr>
          <p:cNvSpPr>
            <a:spLocks noGrp="1"/>
          </p:cNvSpPr>
          <p:nvPr>
            <p:ph type="sldNum" sz="quarter" idx="12"/>
          </p:nvPr>
        </p:nvSpPr>
        <p:spPr/>
        <p:txBody>
          <a:bodyPr/>
          <a:lstStyle/>
          <a:p>
            <a:fld id="{4131E8F1-F45B-412E-AB49-7079EF414590}" type="slidenum">
              <a:rPr lang="en-US" altLang="en-US" smtClean="0"/>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AF02C7F-5391-49EA-BD8C-EB12A9111721}"/>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The Eleventh Step </a:t>
            </a:r>
          </a:p>
        </p:txBody>
      </p:sp>
      <p:sp>
        <p:nvSpPr>
          <p:cNvPr id="50179" name="Rectangle 3">
            <a:extLst>
              <a:ext uri="{FF2B5EF4-FFF2-40B4-BE49-F238E27FC236}">
                <a16:creationId xmlns:a16="http://schemas.microsoft.com/office/drawing/2014/main" id="{3FE7C7AF-4A9A-4DF1-976A-763AEE47B888}"/>
              </a:ext>
            </a:extLst>
          </p:cNvPr>
          <p:cNvSpPr>
            <a:spLocks noGrp="1" noChangeArrowheads="1"/>
          </p:cNvSpPr>
          <p:nvPr>
            <p:ph type="body" idx="1"/>
          </p:nvPr>
        </p:nvSpPr>
        <p:spPr>
          <a:xfrm>
            <a:off x="228600" y="976899"/>
            <a:ext cx="8686800" cy="5686425"/>
          </a:xfrm>
        </p:spPr>
        <p:txBody>
          <a:bodyPr/>
          <a:lstStyle/>
          <a:p>
            <a:pPr eaLnBrk="1" hangingPunct="1">
              <a:lnSpc>
                <a:spcPct val="80000"/>
              </a:lnSpc>
              <a:buFont typeface="Wingdings" panose="05000000000000000000" pitchFamily="2" charset="2"/>
              <a:buNone/>
            </a:pPr>
            <a:endParaRPr lang="en-US" altLang="en-US" sz="2600" dirty="0"/>
          </a:p>
          <a:p>
            <a:pPr algn="ctr" eaLnBrk="1" hangingPunct="1">
              <a:lnSpc>
                <a:spcPct val="80000"/>
              </a:lnSpc>
              <a:buFont typeface="Wingdings" panose="05000000000000000000" pitchFamily="2" charset="2"/>
              <a:buNone/>
            </a:pPr>
            <a:r>
              <a:rPr lang="en-US" altLang="en-US" sz="3600" b="1" dirty="0"/>
              <a:t>The Subconscious Mind</a:t>
            </a:r>
          </a:p>
          <a:p>
            <a:pPr algn="ctr" eaLnBrk="1" hangingPunct="1">
              <a:lnSpc>
                <a:spcPct val="80000"/>
              </a:lnSpc>
              <a:buFont typeface="Wingdings" panose="05000000000000000000" pitchFamily="2" charset="2"/>
              <a:buNone/>
            </a:pPr>
            <a:endParaRPr lang="en-US" altLang="en-US" sz="2000" dirty="0"/>
          </a:p>
          <a:p>
            <a:pPr eaLnBrk="1" hangingPunct="1">
              <a:lnSpc>
                <a:spcPct val="80000"/>
              </a:lnSpc>
              <a:buClrTx/>
              <a:buSzPct val="75000"/>
              <a:buFont typeface="Wingdings" panose="05000000000000000000" pitchFamily="2" charset="2"/>
              <a:buChar char="§"/>
            </a:pPr>
            <a:r>
              <a:rPr lang="en-US" altLang="en-US" sz="3200" dirty="0"/>
              <a:t>The subconscious mind consists of a field of consciousness in which every impulse of thought that reaches the objective mind through any of the five senses is classified and recorded. </a:t>
            </a:r>
          </a:p>
          <a:p>
            <a:pPr eaLnBrk="1" hangingPunct="1">
              <a:lnSpc>
                <a:spcPct val="80000"/>
              </a:lnSpc>
              <a:buClrTx/>
              <a:buSzPct val="75000"/>
              <a:buFont typeface="Wingdings" panose="05000000000000000000" pitchFamily="2" charset="2"/>
              <a:buChar char="§"/>
            </a:pPr>
            <a:r>
              <a:rPr lang="en-US" altLang="en-US" sz="3200" dirty="0"/>
              <a:t>Thoughts may be recalled or withdrawn as letters may be taken from a filing cabinet.</a:t>
            </a:r>
          </a:p>
          <a:p>
            <a:pPr eaLnBrk="1" hangingPunct="1">
              <a:lnSpc>
                <a:spcPct val="80000"/>
              </a:lnSpc>
              <a:buClrTx/>
              <a:buSzPct val="75000"/>
              <a:buFont typeface="Wingdings" panose="05000000000000000000" pitchFamily="2" charset="2"/>
              <a:buChar char="§"/>
            </a:pPr>
            <a:r>
              <a:rPr lang="en-US" altLang="en-US" sz="3200" dirty="0"/>
              <a:t>The subconscious acts first on the dominating desires which have been mixed with emotional feelings, such as faith. </a:t>
            </a:r>
          </a:p>
          <a:p>
            <a:pPr eaLnBrk="1" hangingPunct="1">
              <a:lnSpc>
                <a:spcPct val="80000"/>
              </a:lnSpc>
              <a:buFont typeface="Wingdings" panose="05000000000000000000" pitchFamily="2" charset="2"/>
              <a:buNone/>
            </a:pPr>
            <a:endParaRPr lang="en-US" altLang="en-US" sz="2600" dirty="0"/>
          </a:p>
        </p:txBody>
      </p:sp>
      <p:pic>
        <p:nvPicPr>
          <p:cNvPr id="50180" name="Picture 5" descr="http://i238.photobucket.com/albums/ff177/salviaforme/subpicnoinew.jpg">
            <a:extLst>
              <a:ext uri="{FF2B5EF4-FFF2-40B4-BE49-F238E27FC236}">
                <a16:creationId xmlns:a16="http://schemas.microsoft.com/office/drawing/2014/main" id="{9F9D62C9-9AF0-479D-A3F7-81FC81B5F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567" y="157162"/>
            <a:ext cx="126153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D53C760-FAEF-4BBF-BFDD-06D1423A4AB5}"/>
              </a:ext>
            </a:extLst>
          </p:cNvPr>
          <p:cNvSpPr>
            <a:spLocks noGrp="1"/>
          </p:cNvSpPr>
          <p:nvPr>
            <p:ph type="sldNum" sz="quarter" idx="12"/>
          </p:nvPr>
        </p:nvSpPr>
        <p:spPr/>
        <p:txBody>
          <a:bodyPr/>
          <a:lstStyle/>
          <a:p>
            <a:fld id="{4131E8F1-F45B-412E-AB49-7079EF414590}" type="slidenum">
              <a:rPr lang="en-US" altLang="en-US" smtClean="0"/>
              <a:pPr/>
              <a:t>47</a:t>
            </a:fld>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A560A4E-CA48-4719-8E3C-46C92593AC9E}"/>
              </a:ext>
            </a:extLst>
          </p:cNvPr>
          <p:cNvSpPr>
            <a:spLocks noGrp="1" noChangeArrowheads="1"/>
          </p:cNvSpPr>
          <p:nvPr>
            <p:ph type="title"/>
          </p:nvPr>
        </p:nvSpPr>
        <p:spPr>
          <a:xfrm>
            <a:off x="190500" y="265673"/>
            <a:ext cx="8763000" cy="1139825"/>
          </a:xfrm>
        </p:spPr>
        <p:txBody>
          <a:bodyPr/>
          <a:lstStyle/>
          <a:p>
            <a:pPr eaLnBrk="1" hangingPunct="1"/>
            <a:r>
              <a:rPr lang="en-US" altLang="en-US" sz="4000" b="1" dirty="0">
                <a:solidFill>
                  <a:schemeClr val="tx1"/>
                </a:solidFill>
                <a:latin typeface="+mn-lt"/>
              </a:rPr>
              <a:t>The Seven Major Positive Emotions</a:t>
            </a:r>
          </a:p>
        </p:txBody>
      </p:sp>
      <p:sp>
        <p:nvSpPr>
          <p:cNvPr id="51203" name="Rectangle 3">
            <a:extLst>
              <a:ext uri="{FF2B5EF4-FFF2-40B4-BE49-F238E27FC236}">
                <a16:creationId xmlns:a16="http://schemas.microsoft.com/office/drawing/2014/main" id="{F199E4A5-E2A7-4E13-B1C9-1BD74C89E5CD}"/>
              </a:ext>
            </a:extLst>
          </p:cNvPr>
          <p:cNvSpPr>
            <a:spLocks noGrp="1" noChangeArrowheads="1"/>
          </p:cNvSpPr>
          <p:nvPr>
            <p:ph type="body" idx="1"/>
          </p:nvPr>
        </p:nvSpPr>
        <p:spPr/>
        <p:txBody>
          <a:bodyPr/>
          <a:lstStyle/>
          <a:p>
            <a:pPr marL="571500" indent="-571500" eaLnBrk="1" hangingPunct="1">
              <a:buClrTx/>
              <a:buSzPct val="85000"/>
              <a:buFont typeface="Wingdings" panose="05000000000000000000" pitchFamily="2" charset="2"/>
              <a:buAutoNum type="arabicPeriod"/>
            </a:pPr>
            <a:r>
              <a:rPr lang="en-US" altLang="en-US" sz="3200" dirty="0"/>
              <a:t>The emotion of DESIRE</a:t>
            </a:r>
          </a:p>
          <a:p>
            <a:pPr marL="571500" indent="-571500" eaLnBrk="1" hangingPunct="1">
              <a:buClrTx/>
              <a:buSzPct val="85000"/>
              <a:buFont typeface="Wingdings" panose="05000000000000000000" pitchFamily="2" charset="2"/>
              <a:buAutoNum type="arabicPeriod"/>
            </a:pPr>
            <a:r>
              <a:rPr lang="en-US" altLang="en-US" sz="3200" dirty="0"/>
              <a:t>The emotion of FAITH</a:t>
            </a:r>
          </a:p>
          <a:p>
            <a:pPr marL="571500" indent="-571500" eaLnBrk="1" hangingPunct="1">
              <a:buClrTx/>
              <a:buSzPct val="85000"/>
              <a:buFont typeface="Wingdings" panose="05000000000000000000" pitchFamily="2" charset="2"/>
              <a:buAutoNum type="arabicPeriod"/>
            </a:pPr>
            <a:r>
              <a:rPr lang="en-US" altLang="en-US" sz="3200" dirty="0"/>
              <a:t>The emotion of LOVE</a:t>
            </a:r>
          </a:p>
          <a:p>
            <a:pPr marL="571500" indent="-571500" eaLnBrk="1" hangingPunct="1">
              <a:buClrTx/>
              <a:buSzPct val="85000"/>
              <a:buFont typeface="Wingdings" panose="05000000000000000000" pitchFamily="2" charset="2"/>
              <a:buAutoNum type="arabicPeriod"/>
            </a:pPr>
            <a:r>
              <a:rPr lang="en-US" altLang="en-US" sz="3200" dirty="0"/>
              <a:t>The emotion of SEX</a:t>
            </a:r>
          </a:p>
          <a:p>
            <a:pPr marL="571500" indent="-571500" eaLnBrk="1" hangingPunct="1">
              <a:buClrTx/>
              <a:buSzPct val="85000"/>
              <a:buFont typeface="Wingdings" panose="05000000000000000000" pitchFamily="2" charset="2"/>
              <a:buAutoNum type="arabicPeriod"/>
            </a:pPr>
            <a:r>
              <a:rPr lang="en-US" altLang="en-US" sz="3200" dirty="0"/>
              <a:t>The emotion of ENTHUSIASM </a:t>
            </a:r>
          </a:p>
          <a:p>
            <a:pPr marL="571500" indent="-571500" eaLnBrk="1" hangingPunct="1">
              <a:buClrTx/>
              <a:buSzPct val="85000"/>
              <a:buFont typeface="Wingdings" panose="05000000000000000000" pitchFamily="2" charset="2"/>
              <a:buAutoNum type="arabicPeriod"/>
            </a:pPr>
            <a:r>
              <a:rPr lang="en-US" altLang="en-US" sz="3200" dirty="0"/>
              <a:t>The emotion of ROMANCE</a:t>
            </a:r>
          </a:p>
          <a:p>
            <a:pPr marL="571500" indent="-571500" eaLnBrk="1" hangingPunct="1">
              <a:buClrTx/>
              <a:buSzPct val="85000"/>
              <a:buFont typeface="Wingdings" panose="05000000000000000000" pitchFamily="2" charset="2"/>
              <a:buAutoNum type="arabicPeriod"/>
            </a:pPr>
            <a:r>
              <a:rPr lang="en-US" altLang="en-US" sz="3200" dirty="0"/>
              <a:t>The emotion of HOPE</a:t>
            </a:r>
          </a:p>
        </p:txBody>
      </p:sp>
      <p:pic>
        <p:nvPicPr>
          <p:cNvPr id="51204" name="Picture 5" descr="http://www.prevention.com/10waystostaysharp/images/298x232_minimize_stress.jpg">
            <a:extLst>
              <a:ext uri="{FF2B5EF4-FFF2-40B4-BE49-F238E27FC236}">
                <a16:creationId xmlns:a16="http://schemas.microsoft.com/office/drawing/2014/main" id="{AFC02074-63B6-408C-A595-03773590B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63176"/>
            <a:ext cx="28384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DE0C477-5379-4454-A32F-81C2949E8FE9}"/>
              </a:ext>
            </a:extLst>
          </p:cNvPr>
          <p:cNvSpPr>
            <a:spLocks noGrp="1"/>
          </p:cNvSpPr>
          <p:nvPr>
            <p:ph type="sldNum" sz="quarter" idx="12"/>
          </p:nvPr>
        </p:nvSpPr>
        <p:spPr/>
        <p:txBody>
          <a:bodyPr/>
          <a:lstStyle/>
          <a:p>
            <a:fld id="{4131E8F1-F45B-412E-AB49-7079EF414590}" type="slidenum">
              <a:rPr lang="en-US" altLang="en-US" smtClean="0"/>
              <a:pPr/>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7251698-F49C-47D4-8C9E-BE97262A8511}"/>
              </a:ext>
            </a:extLst>
          </p:cNvPr>
          <p:cNvSpPr>
            <a:spLocks noGrp="1" noChangeArrowheads="1"/>
          </p:cNvSpPr>
          <p:nvPr>
            <p:ph type="title"/>
          </p:nvPr>
        </p:nvSpPr>
        <p:spPr>
          <a:xfrm>
            <a:off x="76200" y="251606"/>
            <a:ext cx="9067800" cy="1139825"/>
          </a:xfrm>
        </p:spPr>
        <p:txBody>
          <a:bodyPr/>
          <a:lstStyle/>
          <a:p>
            <a:pPr eaLnBrk="1" hangingPunct="1"/>
            <a:r>
              <a:rPr lang="en-US" altLang="en-US" sz="4000" b="1" dirty="0">
                <a:solidFill>
                  <a:schemeClr val="tx1"/>
                </a:solidFill>
                <a:latin typeface="Arial" panose="020B0604020202020204" pitchFamily="34" charset="0"/>
                <a:cs typeface="Arial" panose="020B0604020202020204" pitchFamily="34" charset="0"/>
              </a:rPr>
              <a:t>The Seven Major Negative Emotions  </a:t>
            </a:r>
            <a:br>
              <a:rPr lang="en-US" altLang="en-US" sz="4000" b="1" dirty="0">
                <a:solidFill>
                  <a:schemeClr val="tx1"/>
                </a:solidFill>
                <a:latin typeface="Arial" panose="020B0604020202020204" pitchFamily="34" charset="0"/>
                <a:cs typeface="Arial" panose="020B0604020202020204" pitchFamily="34" charset="0"/>
              </a:rPr>
            </a:br>
            <a:r>
              <a:rPr lang="en-US" altLang="en-US" sz="4000" b="1" dirty="0">
                <a:solidFill>
                  <a:schemeClr val="tx1"/>
                </a:solidFill>
                <a:latin typeface="Arial" panose="020B0604020202020204" pitchFamily="34" charset="0"/>
                <a:cs typeface="Arial" panose="020B0604020202020204" pitchFamily="34" charset="0"/>
              </a:rPr>
              <a:t>(to be avoided) </a:t>
            </a:r>
          </a:p>
        </p:txBody>
      </p:sp>
      <p:sp>
        <p:nvSpPr>
          <p:cNvPr id="52227" name="Rectangle 3">
            <a:extLst>
              <a:ext uri="{FF2B5EF4-FFF2-40B4-BE49-F238E27FC236}">
                <a16:creationId xmlns:a16="http://schemas.microsoft.com/office/drawing/2014/main" id="{19D76D05-6BE1-466C-A29F-082D4326AF21}"/>
              </a:ext>
            </a:extLst>
          </p:cNvPr>
          <p:cNvSpPr>
            <a:spLocks noGrp="1" noChangeArrowheads="1"/>
          </p:cNvSpPr>
          <p:nvPr>
            <p:ph type="body" idx="1"/>
          </p:nvPr>
        </p:nvSpPr>
        <p:spPr>
          <a:xfrm>
            <a:off x="463062" y="1937996"/>
            <a:ext cx="8229600" cy="4530725"/>
          </a:xfrm>
        </p:spPr>
        <p:txBody>
          <a:bodyPr/>
          <a:lstStyle/>
          <a:p>
            <a:pPr marL="571500" indent="-571500" eaLnBrk="1" hangingPunct="1">
              <a:buClrTx/>
              <a:buSzPct val="85000"/>
              <a:buFont typeface="Wingdings" panose="05000000000000000000" pitchFamily="2" charset="2"/>
              <a:buAutoNum type="arabicPeriod"/>
            </a:pPr>
            <a:r>
              <a:rPr lang="en-US" altLang="en-US" sz="3200" dirty="0"/>
              <a:t>The emotion of FEAR</a:t>
            </a:r>
          </a:p>
          <a:p>
            <a:pPr marL="571500" indent="-571500" eaLnBrk="1" hangingPunct="1">
              <a:buClrTx/>
              <a:buSzPct val="85000"/>
              <a:buFont typeface="Wingdings" panose="05000000000000000000" pitchFamily="2" charset="2"/>
              <a:buAutoNum type="arabicPeriod"/>
            </a:pPr>
            <a:r>
              <a:rPr lang="en-US" altLang="en-US" sz="3200" dirty="0"/>
              <a:t>The emotion of JEALOUSY</a:t>
            </a:r>
          </a:p>
          <a:p>
            <a:pPr marL="571500" indent="-571500" eaLnBrk="1" hangingPunct="1">
              <a:buClrTx/>
              <a:buSzPct val="85000"/>
              <a:buFont typeface="Wingdings" panose="05000000000000000000" pitchFamily="2" charset="2"/>
              <a:buAutoNum type="arabicPeriod"/>
            </a:pPr>
            <a:r>
              <a:rPr lang="en-US" altLang="en-US" sz="3200" dirty="0"/>
              <a:t>The emotion of HATRED </a:t>
            </a:r>
          </a:p>
          <a:p>
            <a:pPr marL="571500" indent="-571500" eaLnBrk="1" hangingPunct="1">
              <a:buClrTx/>
              <a:buSzPct val="85000"/>
              <a:buFont typeface="Wingdings" panose="05000000000000000000" pitchFamily="2" charset="2"/>
              <a:buAutoNum type="arabicPeriod"/>
            </a:pPr>
            <a:r>
              <a:rPr lang="en-US" altLang="en-US" sz="3200" dirty="0"/>
              <a:t>The emotion of REVENGE </a:t>
            </a:r>
          </a:p>
          <a:p>
            <a:pPr marL="571500" indent="-571500" eaLnBrk="1" hangingPunct="1">
              <a:buClrTx/>
              <a:buSzPct val="85000"/>
              <a:buFont typeface="Wingdings" panose="05000000000000000000" pitchFamily="2" charset="2"/>
              <a:buAutoNum type="arabicPeriod"/>
            </a:pPr>
            <a:r>
              <a:rPr lang="en-US" altLang="en-US" sz="3200" dirty="0"/>
              <a:t>The emotion of GREED </a:t>
            </a:r>
          </a:p>
          <a:p>
            <a:pPr marL="571500" indent="-571500" eaLnBrk="1" hangingPunct="1">
              <a:buClrTx/>
              <a:buSzPct val="85000"/>
              <a:buFont typeface="Wingdings" panose="05000000000000000000" pitchFamily="2" charset="2"/>
              <a:buAutoNum type="arabicPeriod"/>
            </a:pPr>
            <a:r>
              <a:rPr lang="en-US" altLang="en-US" sz="3200" dirty="0"/>
              <a:t>The emotion of SUPERSTITION </a:t>
            </a:r>
          </a:p>
          <a:p>
            <a:pPr marL="571500" indent="-571500" eaLnBrk="1" hangingPunct="1">
              <a:buClrTx/>
              <a:buSzPct val="85000"/>
              <a:buFont typeface="Wingdings" panose="05000000000000000000" pitchFamily="2" charset="2"/>
              <a:buAutoNum type="arabicPeriod"/>
            </a:pPr>
            <a:r>
              <a:rPr lang="en-US" altLang="en-US" sz="3200" dirty="0"/>
              <a:t>The emotion of ANGER </a:t>
            </a:r>
          </a:p>
        </p:txBody>
      </p:sp>
      <p:pic>
        <p:nvPicPr>
          <p:cNvPr id="52228" name="Picture 5" descr="http://www.pinkpartiesandhelpinghands.com/CSS/negative%20emotion%20pic.jpg">
            <a:extLst>
              <a:ext uri="{FF2B5EF4-FFF2-40B4-BE49-F238E27FC236}">
                <a16:creationId xmlns:a16="http://schemas.microsoft.com/office/drawing/2014/main" id="{6D835773-C916-463D-9E01-3F472CC9D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812" y="1946202"/>
            <a:ext cx="17303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4235A38-4B06-4945-9D23-D688EFE3E3BB}"/>
              </a:ext>
            </a:extLst>
          </p:cNvPr>
          <p:cNvSpPr>
            <a:spLocks noGrp="1"/>
          </p:cNvSpPr>
          <p:nvPr>
            <p:ph type="sldNum" sz="quarter" idx="12"/>
          </p:nvPr>
        </p:nvSpPr>
        <p:spPr/>
        <p:txBody>
          <a:bodyPr/>
          <a:lstStyle/>
          <a:p>
            <a:fld id="{4131E8F1-F45B-412E-AB49-7079EF414590}" type="slidenum">
              <a:rPr lang="en-US" altLang="en-US" smtClean="0"/>
              <a:pPr/>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1010279-B228-4D8F-A6B4-A5C1435DFDF2}"/>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Task 2: Intention to Give</a:t>
            </a:r>
          </a:p>
        </p:txBody>
      </p:sp>
      <p:sp>
        <p:nvSpPr>
          <p:cNvPr id="7171" name="Rectangle 3">
            <a:extLst>
              <a:ext uri="{FF2B5EF4-FFF2-40B4-BE49-F238E27FC236}">
                <a16:creationId xmlns:a16="http://schemas.microsoft.com/office/drawing/2014/main" id="{E6FD75C9-212C-4B64-BDCE-3CFD607F68D9}"/>
              </a:ext>
            </a:extLst>
          </p:cNvPr>
          <p:cNvSpPr>
            <a:spLocks noGrp="1" noChangeArrowheads="1"/>
          </p:cNvSpPr>
          <p:nvPr>
            <p:ph type="body" idx="1"/>
          </p:nvPr>
        </p:nvSpPr>
        <p:spPr>
          <a:xfrm>
            <a:off x="457200" y="1163637"/>
            <a:ext cx="7696200" cy="4530725"/>
          </a:xfrm>
        </p:spPr>
        <p:txBody>
          <a:bodyPr/>
          <a:lstStyle/>
          <a:p>
            <a:pPr eaLnBrk="1" hangingPunct="1">
              <a:buClrTx/>
              <a:buSzPct val="75000"/>
              <a:buFont typeface="Wingdings" panose="05000000000000000000" pitchFamily="2" charset="2"/>
              <a:buChar char="§"/>
            </a:pPr>
            <a:r>
              <a:rPr lang="en-US" altLang="en-US" sz="3200" dirty="0"/>
              <a:t>Why do you choose that particular way to give? </a:t>
            </a:r>
          </a:p>
          <a:p>
            <a:pPr eaLnBrk="1" hangingPunct="1">
              <a:buClrTx/>
              <a:buSzPct val="75000"/>
              <a:buFont typeface="Wingdings" panose="05000000000000000000" pitchFamily="2" charset="2"/>
              <a:buChar char="§"/>
            </a:pPr>
            <a:r>
              <a:rPr lang="en-US" altLang="en-US" sz="3200" dirty="0"/>
              <a:t>Examples: I’ve always wanted to work with children/homeless/the needy; It makes me feel like I’m part of a community; It makes me feel generous; It makes me feel like I have something to give. </a:t>
            </a:r>
          </a:p>
        </p:txBody>
      </p:sp>
      <p:pic>
        <p:nvPicPr>
          <p:cNvPr id="7172" name="Picture 5" descr="http://img.timeinc.net/time/time100/2007/images/indra_nooyi.jpg">
            <a:extLst>
              <a:ext uri="{FF2B5EF4-FFF2-40B4-BE49-F238E27FC236}">
                <a16:creationId xmlns:a16="http://schemas.microsoft.com/office/drawing/2014/main" id="{911E1D64-0F28-4652-814B-ED171305F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670" y="4661341"/>
            <a:ext cx="1678659" cy="206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B74CEBB-FE04-40E0-91FD-BD2ABE99FB3A}"/>
              </a:ext>
            </a:extLst>
          </p:cNvPr>
          <p:cNvSpPr>
            <a:spLocks noGrp="1"/>
          </p:cNvSpPr>
          <p:nvPr>
            <p:ph type="sldNum" sz="quarter" idx="12"/>
          </p:nvPr>
        </p:nvSpPr>
        <p:spPr/>
        <p:txBody>
          <a:bodyPr/>
          <a:lstStyle/>
          <a:p>
            <a:fld id="{4131E8F1-F45B-412E-AB49-7079EF414590}" type="slidenum">
              <a:rPr lang="en-US" altLang="en-US" smtClean="0"/>
              <a:pPr/>
              <a:t>5</a:t>
            </a:fld>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E805F0E-B217-464A-A20D-9B4C63CE015C}"/>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Filling Your Mind with Positive Emotions </a:t>
            </a:r>
          </a:p>
        </p:txBody>
      </p:sp>
      <p:sp>
        <p:nvSpPr>
          <p:cNvPr id="53251" name="Rectangle 3">
            <a:extLst>
              <a:ext uri="{FF2B5EF4-FFF2-40B4-BE49-F238E27FC236}">
                <a16:creationId xmlns:a16="http://schemas.microsoft.com/office/drawing/2014/main" id="{64A066E9-EADF-412A-8D48-6FDAF01887EF}"/>
              </a:ext>
            </a:extLst>
          </p:cNvPr>
          <p:cNvSpPr>
            <a:spLocks noGrp="1" noChangeArrowheads="1"/>
          </p:cNvSpPr>
          <p:nvPr>
            <p:ph type="body" idx="1"/>
          </p:nvPr>
        </p:nvSpPr>
        <p:spPr>
          <a:xfrm>
            <a:off x="375725" y="1941513"/>
            <a:ext cx="8229600" cy="4530725"/>
          </a:xfrm>
        </p:spPr>
        <p:txBody>
          <a:bodyPr/>
          <a:lstStyle/>
          <a:p>
            <a:pPr eaLnBrk="1" hangingPunct="1">
              <a:buClrTx/>
              <a:buSzPct val="75000"/>
              <a:buFont typeface="Wingdings" panose="05000000000000000000" pitchFamily="2" charset="2"/>
              <a:buChar char="§"/>
            </a:pPr>
            <a:r>
              <a:rPr lang="en-US" altLang="en-US" sz="3200" dirty="0">
                <a:latin typeface="Arial" panose="020B0604020202020204" pitchFamily="34" charset="0"/>
                <a:cs typeface="Arial" panose="020B0604020202020204" pitchFamily="34" charset="0"/>
              </a:rPr>
              <a:t>Everything which </a:t>
            </a:r>
            <a:r>
              <a:rPr lang="en-US" altLang="en-US" sz="3200" dirty="0"/>
              <a:t>man creates begins in the form of a thought impulse. </a:t>
            </a:r>
          </a:p>
          <a:p>
            <a:pPr eaLnBrk="1" hangingPunct="1">
              <a:buClrTx/>
              <a:buSzPct val="75000"/>
              <a:buFont typeface="Wingdings" panose="05000000000000000000" pitchFamily="2" charset="2"/>
              <a:buChar char="§"/>
            </a:pPr>
            <a:r>
              <a:rPr lang="en-US" altLang="en-US" sz="3200" dirty="0"/>
              <a:t>Man can create nothing which he does not first conceive in thought. </a:t>
            </a:r>
          </a:p>
          <a:p>
            <a:pPr eaLnBrk="1" hangingPunct="1">
              <a:buClrTx/>
              <a:buSzPct val="75000"/>
              <a:buFont typeface="Wingdings" panose="05000000000000000000" pitchFamily="2" charset="2"/>
              <a:buChar char="§"/>
            </a:pPr>
            <a:r>
              <a:rPr lang="en-US" altLang="en-US" sz="3200" dirty="0"/>
              <a:t>You cannot entirely control your subconscious mind, but you can voluntarily hand over to it any plan, desire, or purpose which you wish transformed into concrete form. </a:t>
            </a:r>
          </a:p>
          <a:p>
            <a:pPr eaLnBrk="1" hangingPunct="1"/>
            <a:endParaRPr lang="en-US" altLang="en-US" sz="2600" dirty="0"/>
          </a:p>
        </p:txBody>
      </p:sp>
      <p:pic>
        <p:nvPicPr>
          <p:cNvPr id="53252" name="Picture 5" descr="http://personalbrandingblog.com/wp-content/uploads/2009/01/thought-leader.jpg">
            <a:extLst>
              <a:ext uri="{FF2B5EF4-FFF2-40B4-BE49-F238E27FC236}">
                <a16:creationId xmlns:a16="http://schemas.microsoft.com/office/drawing/2014/main" id="{9E426B2D-7D2B-4052-AE05-48CF6041F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943409"/>
            <a:ext cx="1585466" cy="107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AB32D6A-BF79-4A8F-A44F-94F5A95BD3C0}"/>
              </a:ext>
            </a:extLst>
          </p:cNvPr>
          <p:cNvSpPr>
            <a:spLocks noGrp="1"/>
          </p:cNvSpPr>
          <p:nvPr>
            <p:ph type="sldNum" sz="quarter" idx="12"/>
          </p:nvPr>
        </p:nvSpPr>
        <p:spPr/>
        <p:txBody>
          <a:bodyPr/>
          <a:lstStyle/>
          <a:p>
            <a:fld id="{4131E8F1-F45B-412E-AB49-7079EF414590}" type="slidenum">
              <a:rPr lang="en-US" altLang="en-US" smtClean="0"/>
              <a:pPr/>
              <a:t>50</a:t>
            </a:fld>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154A417-BCF9-4C11-9468-B41EACFEB59C}"/>
              </a:ext>
            </a:extLst>
          </p:cNvPr>
          <p:cNvSpPr>
            <a:spLocks noGrp="1" noChangeArrowheads="1"/>
          </p:cNvSpPr>
          <p:nvPr>
            <p:ph type="title"/>
          </p:nvPr>
        </p:nvSpPr>
        <p:spPr>
          <a:xfrm>
            <a:off x="342900" y="304800"/>
            <a:ext cx="8458200" cy="1139825"/>
          </a:xfrm>
        </p:spPr>
        <p:txBody>
          <a:bodyPr/>
          <a:lstStyle/>
          <a:p>
            <a:pPr eaLnBrk="1" hangingPunct="1"/>
            <a:r>
              <a:rPr lang="en-US" altLang="en-US" sz="4000" b="1" dirty="0">
                <a:solidFill>
                  <a:schemeClr val="tx1"/>
                </a:solidFill>
                <a:latin typeface="+mn-lt"/>
              </a:rPr>
              <a:t>Positive Statements To Feed Your Thoughts</a:t>
            </a:r>
          </a:p>
        </p:txBody>
      </p:sp>
      <p:sp>
        <p:nvSpPr>
          <p:cNvPr id="54275" name="Rectangle 3">
            <a:extLst>
              <a:ext uri="{FF2B5EF4-FFF2-40B4-BE49-F238E27FC236}">
                <a16:creationId xmlns:a16="http://schemas.microsoft.com/office/drawing/2014/main" id="{0FAB1408-DE8F-4E8D-BF38-16232BC71AE7}"/>
              </a:ext>
            </a:extLst>
          </p:cNvPr>
          <p:cNvSpPr>
            <a:spLocks noGrp="1" noChangeArrowheads="1"/>
          </p:cNvSpPr>
          <p:nvPr>
            <p:ph type="body" idx="1"/>
          </p:nvPr>
        </p:nvSpPr>
        <p:spPr>
          <a:xfrm>
            <a:off x="321212" y="1723464"/>
            <a:ext cx="8839200" cy="4530725"/>
          </a:xfrm>
        </p:spPr>
        <p:txBody>
          <a:bodyPr/>
          <a:lstStyle/>
          <a:p>
            <a:pPr eaLnBrk="1" hangingPunct="1">
              <a:lnSpc>
                <a:spcPct val="80000"/>
              </a:lnSpc>
              <a:buFont typeface="Wingdings" panose="05000000000000000000" pitchFamily="2" charset="2"/>
              <a:buNone/>
            </a:pPr>
            <a:r>
              <a:rPr lang="en-US" altLang="en-US" sz="2800" dirty="0"/>
              <a:t>Today, I choose to believe_________________</a:t>
            </a:r>
          </a:p>
          <a:p>
            <a:pPr eaLnBrk="1" hangingPunct="1">
              <a:lnSpc>
                <a:spcPct val="80000"/>
              </a:lnSpc>
              <a:buFont typeface="Wingdings" panose="05000000000000000000" pitchFamily="2" charset="2"/>
              <a:buNone/>
            </a:pPr>
            <a:endParaRPr lang="en-US" altLang="en-US" sz="2800" dirty="0"/>
          </a:p>
          <a:p>
            <a:pPr eaLnBrk="1" hangingPunct="1">
              <a:lnSpc>
                <a:spcPct val="80000"/>
              </a:lnSpc>
              <a:buFont typeface="Wingdings" panose="05000000000000000000" pitchFamily="2" charset="2"/>
              <a:buNone/>
            </a:pPr>
            <a:r>
              <a:rPr lang="en-US" altLang="en-US" sz="2800" dirty="0"/>
              <a:t>Starting now, I will_______________________</a:t>
            </a:r>
          </a:p>
          <a:p>
            <a:pPr eaLnBrk="1" hangingPunct="1">
              <a:lnSpc>
                <a:spcPct val="80000"/>
              </a:lnSpc>
              <a:buFont typeface="Wingdings" panose="05000000000000000000" pitchFamily="2" charset="2"/>
              <a:buNone/>
            </a:pPr>
            <a:endParaRPr lang="en-US" altLang="en-US" sz="2800" dirty="0"/>
          </a:p>
          <a:p>
            <a:pPr eaLnBrk="1" hangingPunct="1">
              <a:lnSpc>
                <a:spcPct val="80000"/>
              </a:lnSpc>
              <a:buFont typeface="Wingdings" panose="05000000000000000000" pitchFamily="2" charset="2"/>
              <a:buNone/>
            </a:pPr>
            <a:r>
              <a:rPr lang="en-US" altLang="en-US" sz="2800" dirty="0"/>
              <a:t>What I most desire is_____________________</a:t>
            </a:r>
          </a:p>
          <a:p>
            <a:pPr eaLnBrk="1" hangingPunct="1">
              <a:lnSpc>
                <a:spcPct val="80000"/>
              </a:lnSpc>
              <a:buFont typeface="Wingdings" panose="05000000000000000000" pitchFamily="2" charset="2"/>
              <a:buNone/>
            </a:pPr>
            <a:endParaRPr lang="en-US" altLang="en-US" sz="2800" dirty="0"/>
          </a:p>
          <a:p>
            <a:pPr eaLnBrk="1" hangingPunct="1">
              <a:lnSpc>
                <a:spcPct val="80000"/>
              </a:lnSpc>
              <a:buFont typeface="Wingdings" panose="05000000000000000000" pitchFamily="2" charset="2"/>
              <a:buNone/>
            </a:pPr>
            <a:r>
              <a:rPr lang="en-US" altLang="en-US" sz="2800" dirty="0"/>
              <a:t>I enthusiastically will_____________________</a:t>
            </a:r>
          </a:p>
          <a:p>
            <a:pPr eaLnBrk="1" hangingPunct="1">
              <a:lnSpc>
                <a:spcPct val="80000"/>
              </a:lnSpc>
              <a:buFont typeface="Wingdings" panose="05000000000000000000" pitchFamily="2" charset="2"/>
              <a:buNone/>
            </a:pPr>
            <a:endParaRPr lang="en-US" altLang="en-US" sz="2800" dirty="0"/>
          </a:p>
          <a:p>
            <a:pPr eaLnBrk="1" hangingPunct="1">
              <a:lnSpc>
                <a:spcPct val="80000"/>
              </a:lnSpc>
              <a:buFont typeface="Wingdings" panose="05000000000000000000" pitchFamily="2" charset="2"/>
              <a:buNone/>
            </a:pPr>
            <a:r>
              <a:rPr lang="en-US" altLang="en-US" sz="2800" dirty="0"/>
              <a:t>I am grateful for_________________________</a:t>
            </a:r>
          </a:p>
          <a:p>
            <a:pPr eaLnBrk="1" hangingPunct="1">
              <a:lnSpc>
                <a:spcPct val="80000"/>
              </a:lnSpc>
              <a:buFont typeface="Wingdings" panose="05000000000000000000" pitchFamily="2" charset="2"/>
              <a:buNone/>
            </a:pPr>
            <a:endParaRPr lang="en-US" altLang="en-US" sz="2800" dirty="0"/>
          </a:p>
          <a:p>
            <a:pPr eaLnBrk="1" hangingPunct="1">
              <a:lnSpc>
                <a:spcPct val="80000"/>
              </a:lnSpc>
              <a:buFont typeface="Wingdings" panose="05000000000000000000" pitchFamily="2" charset="2"/>
              <a:buNone/>
            </a:pPr>
            <a:r>
              <a:rPr lang="en-US" altLang="en-US" sz="2800" dirty="0"/>
              <a:t>I positively believe_______________________</a:t>
            </a:r>
          </a:p>
        </p:txBody>
      </p:sp>
      <p:sp>
        <p:nvSpPr>
          <p:cNvPr id="2" name="Slide Number Placeholder 1">
            <a:extLst>
              <a:ext uri="{FF2B5EF4-FFF2-40B4-BE49-F238E27FC236}">
                <a16:creationId xmlns:a16="http://schemas.microsoft.com/office/drawing/2014/main" id="{D906FD2F-D114-4D96-B258-9C2827289DA7}"/>
              </a:ext>
            </a:extLst>
          </p:cNvPr>
          <p:cNvSpPr>
            <a:spLocks noGrp="1"/>
          </p:cNvSpPr>
          <p:nvPr>
            <p:ph type="sldNum" sz="quarter" idx="12"/>
          </p:nvPr>
        </p:nvSpPr>
        <p:spPr/>
        <p:txBody>
          <a:bodyPr/>
          <a:lstStyle/>
          <a:p>
            <a:fld id="{4131E8F1-F45B-412E-AB49-7079EF414590}" type="slidenum">
              <a:rPr lang="en-US" altLang="en-US" smtClean="0"/>
              <a:pPr/>
              <a:t>51</a:t>
            </a:fld>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75A03AA-233F-4A97-B546-3131C18823DC}"/>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The Twelfth Step </a:t>
            </a:r>
          </a:p>
        </p:txBody>
      </p:sp>
      <p:sp>
        <p:nvSpPr>
          <p:cNvPr id="55299" name="Rectangle 3">
            <a:extLst>
              <a:ext uri="{FF2B5EF4-FFF2-40B4-BE49-F238E27FC236}">
                <a16:creationId xmlns:a16="http://schemas.microsoft.com/office/drawing/2014/main" id="{3921A8E0-BB84-43B3-8684-49757438B463}"/>
              </a:ext>
            </a:extLst>
          </p:cNvPr>
          <p:cNvSpPr>
            <a:spLocks noGrp="1" noChangeArrowheads="1"/>
          </p:cNvSpPr>
          <p:nvPr>
            <p:ph type="body" idx="1"/>
          </p:nvPr>
        </p:nvSpPr>
        <p:spPr>
          <a:xfrm>
            <a:off x="457200" y="1712913"/>
            <a:ext cx="8229600" cy="4530725"/>
          </a:xfrm>
        </p:spPr>
        <p:txBody>
          <a:bodyPr/>
          <a:lstStyle/>
          <a:p>
            <a:pPr algn="ctr" eaLnBrk="1" hangingPunct="1">
              <a:buFont typeface="Wingdings" panose="05000000000000000000" pitchFamily="2" charset="2"/>
              <a:buNone/>
            </a:pPr>
            <a:r>
              <a:rPr lang="en-US" altLang="en-US" sz="3600" b="1" dirty="0"/>
              <a:t>The Brain </a:t>
            </a:r>
          </a:p>
          <a:p>
            <a:pPr eaLnBrk="1" hangingPunct="1">
              <a:buClrTx/>
              <a:buSzPct val="75000"/>
              <a:buFont typeface="Wingdings" panose="05000000000000000000" pitchFamily="2" charset="2"/>
              <a:buChar char="§"/>
            </a:pPr>
            <a:r>
              <a:rPr lang="en-US" altLang="en-US" sz="3200" dirty="0"/>
              <a:t>Every human brain is both a broadcasting and receiving station for the vibrations of thought. </a:t>
            </a:r>
          </a:p>
          <a:p>
            <a:pPr eaLnBrk="1" hangingPunct="1">
              <a:buClrTx/>
              <a:buSzPct val="75000"/>
              <a:buFont typeface="Wingdings" panose="05000000000000000000" pitchFamily="2" charset="2"/>
              <a:buChar char="§"/>
            </a:pPr>
            <a:r>
              <a:rPr lang="en-US" altLang="en-US" sz="3200" dirty="0"/>
              <a:t>Every human brain is capable of picking up vibrations of thought which are being released by other brains.  </a:t>
            </a:r>
          </a:p>
          <a:p>
            <a:pPr eaLnBrk="1" hangingPunct="1">
              <a:buFont typeface="Wingdings" panose="05000000000000000000" pitchFamily="2" charset="2"/>
              <a:buNone/>
            </a:pPr>
            <a:endParaRPr lang="en-US" altLang="en-US" dirty="0"/>
          </a:p>
        </p:txBody>
      </p:sp>
      <p:pic>
        <p:nvPicPr>
          <p:cNvPr id="55300" name="Picture 5" descr="http://www.ucdmc.ucdavis.edu/welcome/features/20071017_Medicine_whitematter/Photos/head_and_brain.jpg">
            <a:extLst>
              <a:ext uri="{FF2B5EF4-FFF2-40B4-BE49-F238E27FC236}">
                <a16:creationId xmlns:a16="http://schemas.microsoft.com/office/drawing/2014/main" id="{45F5EE3D-8AE7-4526-96BB-813C9AF50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237" y="277813"/>
            <a:ext cx="18859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94713EA-DB53-4D18-A7B5-3EC18E4FD0DD}"/>
              </a:ext>
            </a:extLst>
          </p:cNvPr>
          <p:cNvSpPr>
            <a:spLocks noGrp="1"/>
          </p:cNvSpPr>
          <p:nvPr>
            <p:ph type="sldNum" sz="quarter" idx="12"/>
          </p:nvPr>
        </p:nvSpPr>
        <p:spPr/>
        <p:txBody>
          <a:bodyPr/>
          <a:lstStyle/>
          <a:p>
            <a:fld id="{4131E8F1-F45B-412E-AB49-7079EF414590}" type="slidenum">
              <a:rPr lang="en-US" altLang="en-US" smtClean="0"/>
              <a:pPr/>
              <a:t>52</a:t>
            </a:fld>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0C8F579-EAB1-4AC4-A3F8-18816F160701}"/>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The Thirteenth Step</a:t>
            </a:r>
          </a:p>
        </p:txBody>
      </p:sp>
      <p:sp>
        <p:nvSpPr>
          <p:cNvPr id="56323" name="Rectangle 3">
            <a:extLst>
              <a:ext uri="{FF2B5EF4-FFF2-40B4-BE49-F238E27FC236}">
                <a16:creationId xmlns:a16="http://schemas.microsoft.com/office/drawing/2014/main" id="{F2ED7215-8AA6-42E9-BEA5-27BA534A328C}"/>
              </a:ext>
            </a:extLst>
          </p:cNvPr>
          <p:cNvSpPr>
            <a:spLocks noGrp="1" noChangeArrowheads="1"/>
          </p:cNvSpPr>
          <p:nvPr>
            <p:ph type="body" idx="1"/>
          </p:nvPr>
        </p:nvSpPr>
        <p:spPr>
          <a:xfrm>
            <a:off x="152400" y="2067952"/>
            <a:ext cx="8534400" cy="4530725"/>
          </a:xfrm>
        </p:spPr>
        <p:txBody>
          <a:bodyPr/>
          <a:lstStyle/>
          <a:p>
            <a:pPr algn="ctr" eaLnBrk="1" hangingPunct="1">
              <a:buFont typeface="Wingdings" panose="05000000000000000000" pitchFamily="2" charset="2"/>
              <a:buNone/>
            </a:pPr>
            <a:r>
              <a:rPr lang="en-US" altLang="en-US" sz="3600" b="1" dirty="0"/>
              <a:t>The Sixth Sense</a:t>
            </a:r>
          </a:p>
          <a:p>
            <a:pPr eaLnBrk="1" hangingPunct="1">
              <a:buClrTx/>
              <a:buSzPct val="75000"/>
              <a:buFont typeface="Wingdings" panose="05000000000000000000" pitchFamily="2" charset="2"/>
              <a:buChar char="§"/>
            </a:pPr>
            <a:r>
              <a:rPr lang="en-US" altLang="en-US" sz="2800" dirty="0"/>
              <a:t>The sixth sense is that portion of the subconscious mind which has been referred to as the creative imagination. </a:t>
            </a:r>
          </a:p>
          <a:p>
            <a:pPr eaLnBrk="1" hangingPunct="1">
              <a:buClrTx/>
              <a:buSzPct val="75000"/>
              <a:buFont typeface="Wingdings" panose="05000000000000000000" pitchFamily="2" charset="2"/>
              <a:buChar char="§"/>
            </a:pPr>
            <a:r>
              <a:rPr lang="en-US" altLang="en-US" sz="2800" dirty="0"/>
              <a:t>It has also been referred to as the “receiving set” through which ideas, plans, and thoughts flash into the mind. </a:t>
            </a:r>
          </a:p>
          <a:p>
            <a:pPr eaLnBrk="1" hangingPunct="1">
              <a:buClrTx/>
              <a:buSzPct val="75000"/>
              <a:buFont typeface="Wingdings" panose="05000000000000000000" pitchFamily="2" charset="2"/>
              <a:buChar char="§"/>
            </a:pPr>
            <a:r>
              <a:rPr lang="en-US" altLang="en-US" sz="2800" dirty="0"/>
              <a:t>The “flashes” are sometimes called “hunches” or “inspirations.”</a:t>
            </a:r>
          </a:p>
        </p:txBody>
      </p:sp>
      <p:pic>
        <p:nvPicPr>
          <p:cNvPr id="56324" name="Picture 5" descr="http://tedxmargalla.com/wp-content/uploads/2010/11/inspiration1.jpeg">
            <a:extLst>
              <a:ext uri="{FF2B5EF4-FFF2-40B4-BE49-F238E27FC236}">
                <a16:creationId xmlns:a16="http://schemas.microsoft.com/office/drawing/2014/main" id="{E63264FA-8283-4EEE-B3BD-2FB546EC2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88620"/>
            <a:ext cx="2371725"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47593B7-38F3-4498-B70F-812A713ABAB7}"/>
              </a:ext>
            </a:extLst>
          </p:cNvPr>
          <p:cNvSpPr>
            <a:spLocks noGrp="1"/>
          </p:cNvSpPr>
          <p:nvPr>
            <p:ph type="sldNum" sz="quarter" idx="12"/>
          </p:nvPr>
        </p:nvSpPr>
        <p:spPr/>
        <p:txBody>
          <a:bodyPr/>
          <a:lstStyle/>
          <a:p>
            <a:fld id="{4131E8F1-F45B-412E-AB49-7079EF414590}" type="slidenum">
              <a:rPr lang="en-US" altLang="en-US" smtClean="0"/>
              <a:pPr/>
              <a:t>53</a:t>
            </a:fld>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0163C01B-62D3-49AF-B8CD-2FFD0E89F30B}"/>
              </a:ext>
            </a:extLst>
          </p:cNvPr>
          <p:cNvSpPr>
            <a:spLocks noGrp="1"/>
          </p:cNvSpPr>
          <p:nvPr>
            <p:ph type="title"/>
          </p:nvPr>
        </p:nvSpPr>
        <p:spPr/>
        <p:txBody>
          <a:bodyPr/>
          <a:lstStyle/>
          <a:p>
            <a:pPr eaLnBrk="1" hangingPunct="1"/>
            <a:r>
              <a:rPr lang="en-US" altLang="en-US" sz="4000" b="1" dirty="0">
                <a:solidFill>
                  <a:schemeClr val="tx1"/>
                </a:solidFill>
                <a:latin typeface="Arial" panose="020B0604020202020204" pitchFamily="34" charset="0"/>
                <a:cs typeface="Arial" panose="020B0604020202020204" pitchFamily="34" charset="0"/>
              </a:rPr>
              <a:t>In parting, I would remind you that…</a:t>
            </a:r>
          </a:p>
        </p:txBody>
      </p:sp>
      <p:sp>
        <p:nvSpPr>
          <p:cNvPr id="57347" name="Content Placeholder 2">
            <a:extLst>
              <a:ext uri="{FF2B5EF4-FFF2-40B4-BE49-F238E27FC236}">
                <a16:creationId xmlns:a16="http://schemas.microsoft.com/office/drawing/2014/main" id="{DA2817E5-D36F-411C-8DFD-29DCE0B779C0}"/>
              </a:ext>
            </a:extLst>
          </p:cNvPr>
          <p:cNvSpPr>
            <a:spLocks noGrp="1"/>
          </p:cNvSpPr>
          <p:nvPr>
            <p:ph idx="1"/>
          </p:nvPr>
        </p:nvSpPr>
        <p:spPr>
          <a:xfrm>
            <a:off x="446649" y="1825455"/>
            <a:ext cx="8229600" cy="4851937"/>
          </a:xfrm>
        </p:spPr>
        <p:txBody>
          <a:bodyPr/>
          <a:lstStyle/>
          <a:p>
            <a:pPr eaLnBrk="1" hangingPunct="1">
              <a:buClrTx/>
              <a:buSzPct val="75000"/>
              <a:buFont typeface="Wingdings" panose="05000000000000000000" pitchFamily="2" charset="2"/>
              <a:buChar char="§"/>
            </a:pPr>
            <a:r>
              <a:rPr lang="en-US" altLang="en-US" sz="2800" dirty="0"/>
              <a:t>Life is a checkerboard, and the player opposite you is time.  If you hesitate before moving, or neglect to move promptly, your men will be wiped off the board by time.  You are playing against a partner who will not tolerate indecision.  </a:t>
            </a:r>
          </a:p>
          <a:p>
            <a:pPr eaLnBrk="1" hangingPunct="1">
              <a:buClrTx/>
              <a:buSzPct val="75000"/>
              <a:buFont typeface="Wingdings" panose="05000000000000000000" pitchFamily="2" charset="2"/>
              <a:buChar char="§"/>
            </a:pPr>
            <a:r>
              <a:rPr lang="en-US" altLang="en-US" sz="2800" dirty="0"/>
              <a:t>Previously, you may have had a logical excuse for not having forced Life to come through with whatever you asked, but that alibi is now obsolete because you are in possession of the Master Key that unlocks the door to Life’s bountiful riches.  </a:t>
            </a:r>
          </a:p>
        </p:txBody>
      </p:sp>
      <p:pic>
        <p:nvPicPr>
          <p:cNvPr id="57348" name="Picture 2" descr="http://www.edwarddouglas.biz/images/KeyToSuccess.jpg">
            <a:extLst>
              <a:ext uri="{FF2B5EF4-FFF2-40B4-BE49-F238E27FC236}">
                <a16:creationId xmlns:a16="http://schemas.microsoft.com/office/drawing/2014/main" id="{9220C0AB-3D3B-42F9-8C6A-EF818BA42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760" y="609600"/>
            <a:ext cx="1270449" cy="130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DC2E6FA-6261-4DAC-A45D-675BAFF9E09B}"/>
              </a:ext>
            </a:extLst>
          </p:cNvPr>
          <p:cNvSpPr>
            <a:spLocks noGrp="1"/>
          </p:cNvSpPr>
          <p:nvPr>
            <p:ph type="sldNum" sz="quarter" idx="12"/>
          </p:nvPr>
        </p:nvSpPr>
        <p:spPr/>
        <p:txBody>
          <a:bodyPr/>
          <a:lstStyle/>
          <a:p>
            <a:fld id="{4131E8F1-F45B-412E-AB49-7079EF414590}" type="slidenum">
              <a:rPr lang="en-US" altLang="en-US" smtClean="0"/>
              <a:pPr/>
              <a:t>54</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CCDB8B6-5CF2-4FD9-8F42-32BBD8922C30}"/>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Task 3: A Definite Date</a:t>
            </a:r>
          </a:p>
        </p:txBody>
      </p:sp>
      <p:sp>
        <p:nvSpPr>
          <p:cNvPr id="8195" name="Rectangle 3">
            <a:extLst>
              <a:ext uri="{FF2B5EF4-FFF2-40B4-BE49-F238E27FC236}">
                <a16:creationId xmlns:a16="http://schemas.microsoft.com/office/drawing/2014/main" id="{11DF4E53-879A-40E4-9088-24450A89DAEE}"/>
              </a:ext>
            </a:extLst>
          </p:cNvPr>
          <p:cNvSpPr>
            <a:spLocks noGrp="1" noChangeArrowheads="1"/>
          </p:cNvSpPr>
          <p:nvPr>
            <p:ph type="body" idx="1"/>
          </p:nvPr>
        </p:nvSpPr>
        <p:spPr>
          <a:xfrm>
            <a:off x="457200" y="1143000"/>
            <a:ext cx="8229600" cy="3200400"/>
          </a:xfrm>
        </p:spPr>
        <p:txBody>
          <a:bodyPr/>
          <a:lstStyle/>
          <a:p>
            <a:pPr eaLnBrk="1" hangingPunct="1">
              <a:buClrTx/>
              <a:buSzPct val="75000"/>
              <a:buFont typeface="Wingdings" panose="05000000000000000000" pitchFamily="2" charset="2"/>
              <a:buChar char="§"/>
            </a:pPr>
            <a:r>
              <a:rPr lang="en-US" altLang="en-US" sz="3200" dirty="0"/>
              <a:t>Why that date?  What is its significance?</a:t>
            </a:r>
          </a:p>
          <a:p>
            <a:pPr eaLnBrk="1" hangingPunct="1">
              <a:buClrTx/>
              <a:buSzPct val="75000"/>
              <a:buFont typeface="Wingdings" panose="05000000000000000000" pitchFamily="2" charset="2"/>
              <a:buChar char="§"/>
            </a:pPr>
            <a:r>
              <a:rPr lang="en-US" altLang="en-US" sz="3200" dirty="0"/>
              <a:t>Examples: It corresponds to a national day of independence or thanksgiving that you want to claim for yourself; It is any anniversary of an important date in your life, etc…</a:t>
            </a:r>
          </a:p>
        </p:txBody>
      </p:sp>
      <p:pic>
        <p:nvPicPr>
          <p:cNvPr id="8196" name="Picture 5" descr="http://meds.queensu.ca/assets/calendar.jpg">
            <a:extLst>
              <a:ext uri="{FF2B5EF4-FFF2-40B4-BE49-F238E27FC236}">
                <a16:creationId xmlns:a16="http://schemas.microsoft.com/office/drawing/2014/main" id="{DE2D1640-956E-46E1-B36D-E560C01C2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2" y="4648200"/>
            <a:ext cx="28479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F055BC1-CE8F-484B-BD28-8F6AFAF9744E}"/>
              </a:ext>
            </a:extLst>
          </p:cNvPr>
          <p:cNvSpPr>
            <a:spLocks noGrp="1"/>
          </p:cNvSpPr>
          <p:nvPr>
            <p:ph type="sldNum" sz="quarter" idx="12"/>
          </p:nvPr>
        </p:nvSpPr>
        <p:spPr/>
        <p:txBody>
          <a:bodyPr/>
          <a:lstStyle/>
          <a:p>
            <a:fld id="{4131E8F1-F45B-412E-AB49-7079EF414590}"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5581DAC-0FA8-444A-A6B6-C56AC8C7855B}"/>
              </a:ext>
            </a:extLst>
          </p:cNvPr>
          <p:cNvSpPr>
            <a:spLocks noGrp="1" noChangeArrowheads="1"/>
          </p:cNvSpPr>
          <p:nvPr>
            <p:ph type="title"/>
          </p:nvPr>
        </p:nvSpPr>
        <p:spPr>
          <a:xfrm>
            <a:off x="439710" y="157162"/>
            <a:ext cx="8229600" cy="1139825"/>
          </a:xfrm>
        </p:spPr>
        <p:txBody>
          <a:bodyPr/>
          <a:lstStyle/>
          <a:p>
            <a:pPr eaLnBrk="1" hangingPunct="1"/>
            <a:r>
              <a:rPr lang="en-US" altLang="en-US" sz="4000" b="1" dirty="0">
                <a:solidFill>
                  <a:schemeClr val="tx1"/>
                </a:solidFill>
                <a:latin typeface="+mn-lt"/>
              </a:rPr>
              <a:t>Inspiration for Success </a:t>
            </a:r>
          </a:p>
        </p:txBody>
      </p:sp>
      <p:sp>
        <p:nvSpPr>
          <p:cNvPr id="9219" name="Rectangle 3">
            <a:extLst>
              <a:ext uri="{FF2B5EF4-FFF2-40B4-BE49-F238E27FC236}">
                <a16:creationId xmlns:a16="http://schemas.microsoft.com/office/drawing/2014/main" id="{FCE00545-7AD3-4007-AF03-6E51F6BE221F}"/>
              </a:ext>
            </a:extLst>
          </p:cNvPr>
          <p:cNvSpPr>
            <a:spLocks noGrp="1" noChangeArrowheads="1"/>
          </p:cNvSpPr>
          <p:nvPr>
            <p:ph type="body" idx="1"/>
          </p:nvPr>
        </p:nvSpPr>
        <p:spPr>
          <a:xfrm>
            <a:off x="457199" y="973137"/>
            <a:ext cx="5688767" cy="5727701"/>
          </a:xfrm>
        </p:spPr>
        <p:txBody>
          <a:bodyPr/>
          <a:lstStyle/>
          <a:p>
            <a:pPr eaLnBrk="1" hangingPunct="1">
              <a:lnSpc>
                <a:spcPct val="80000"/>
              </a:lnSpc>
              <a:buFont typeface="Wingdings" panose="05000000000000000000" pitchFamily="2" charset="2"/>
              <a:buNone/>
            </a:pPr>
            <a:r>
              <a:rPr lang="en-US" altLang="en-US" sz="2000" dirty="0"/>
              <a:t>If you think you are beaten, you are,</a:t>
            </a:r>
          </a:p>
          <a:p>
            <a:pPr eaLnBrk="1" hangingPunct="1">
              <a:lnSpc>
                <a:spcPct val="80000"/>
              </a:lnSpc>
              <a:buFont typeface="Wingdings" panose="05000000000000000000" pitchFamily="2" charset="2"/>
              <a:buNone/>
            </a:pPr>
            <a:r>
              <a:rPr lang="en-US" altLang="en-US" sz="2000" dirty="0"/>
              <a:t>If you think you dare not, you don’t, </a:t>
            </a:r>
          </a:p>
          <a:p>
            <a:pPr eaLnBrk="1" hangingPunct="1">
              <a:lnSpc>
                <a:spcPct val="80000"/>
              </a:lnSpc>
              <a:buFont typeface="Wingdings" panose="05000000000000000000" pitchFamily="2" charset="2"/>
              <a:buNone/>
            </a:pPr>
            <a:r>
              <a:rPr lang="en-US" altLang="en-US" sz="2000" dirty="0"/>
              <a:t>If you like to win, but you think you can’t,</a:t>
            </a:r>
          </a:p>
          <a:p>
            <a:pPr eaLnBrk="1" hangingPunct="1">
              <a:lnSpc>
                <a:spcPct val="80000"/>
              </a:lnSpc>
              <a:buFont typeface="Wingdings" panose="05000000000000000000" pitchFamily="2" charset="2"/>
              <a:buNone/>
            </a:pPr>
            <a:r>
              <a:rPr lang="en-US" altLang="en-US" sz="2000" dirty="0"/>
              <a:t>It is almost certain you won’t.</a:t>
            </a:r>
          </a:p>
          <a:p>
            <a:pPr eaLnBrk="1" hangingPunct="1">
              <a:lnSpc>
                <a:spcPct val="80000"/>
              </a:lnSpc>
              <a:buFont typeface="Wingdings" panose="05000000000000000000" pitchFamily="2" charset="2"/>
              <a:buNone/>
            </a:pPr>
            <a:endParaRPr lang="en-US" altLang="en-US" sz="1050" dirty="0"/>
          </a:p>
          <a:p>
            <a:pPr eaLnBrk="1" hangingPunct="1">
              <a:lnSpc>
                <a:spcPct val="80000"/>
              </a:lnSpc>
              <a:buFont typeface="Wingdings" panose="05000000000000000000" pitchFamily="2" charset="2"/>
              <a:buNone/>
            </a:pPr>
            <a:r>
              <a:rPr lang="en-US" altLang="en-US" sz="2000" dirty="0"/>
              <a:t>If you think you’ll lose, you’re lost, </a:t>
            </a:r>
          </a:p>
          <a:p>
            <a:pPr eaLnBrk="1" hangingPunct="1">
              <a:lnSpc>
                <a:spcPct val="80000"/>
              </a:lnSpc>
              <a:buFont typeface="Wingdings" panose="05000000000000000000" pitchFamily="2" charset="2"/>
              <a:buNone/>
            </a:pPr>
            <a:r>
              <a:rPr lang="en-US" altLang="en-US" sz="2000" dirty="0"/>
              <a:t>For out of the world we find, </a:t>
            </a:r>
          </a:p>
          <a:p>
            <a:pPr eaLnBrk="1" hangingPunct="1">
              <a:lnSpc>
                <a:spcPct val="80000"/>
              </a:lnSpc>
              <a:buFont typeface="Wingdings" panose="05000000000000000000" pitchFamily="2" charset="2"/>
              <a:buNone/>
            </a:pPr>
            <a:r>
              <a:rPr lang="en-US" altLang="en-US" sz="2000" dirty="0"/>
              <a:t>Success begins with a fellow’s will-</a:t>
            </a:r>
          </a:p>
          <a:p>
            <a:pPr eaLnBrk="1" hangingPunct="1">
              <a:lnSpc>
                <a:spcPct val="80000"/>
              </a:lnSpc>
              <a:buFont typeface="Wingdings" panose="05000000000000000000" pitchFamily="2" charset="2"/>
              <a:buNone/>
            </a:pPr>
            <a:r>
              <a:rPr lang="en-US" altLang="en-US" sz="2000" dirty="0"/>
              <a:t>It’s all in the state of mind.</a:t>
            </a:r>
          </a:p>
          <a:p>
            <a:pPr eaLnBrk="1" hangingPunct="1">
              <a:lnSpc>
                <a:spcPct val="80000"/>
              </a:lnSpc>
              <a:buFont typeface="Wingdings" panose="05000000000000000000" pitchFamily="2" charset="2"/>
              <a:buNone/>
            </a:pPr>
            <a:endParaRPr lang="en-US" altLang="en-US" sz="1050" dirty="0"/>
          </a:p>
          <a:p>
            <a:pPr eaLnBrk="1" hangingPunct="1">
              <a:lnSpc>
                <a:spcPct val="80000"/>
              </a:lnSpc>
              <a:buFont typeface="Wingdings" panose="05000000000000000000" pitchFamily="2" charset="2"/>
              <a:buNone/>
            </a:pPr>
            <a:r>
              <a:rPr lang="en-US" altLang="en-US" sz="2000" dirty="0"/>
              <a:t>If you think you are out casted, you are, </a:t>
            </a:r>
          </a:p>
          <a:p>
            <a:pPr eaLnBrk="1" hangingPunct="1">
              <a:lnSpc>
                <a:spcPct val="80000"/>
              </a:lnSpc>
              <a:buFont typeface="Wingdings" panose="05000000000000000000" pitchFamily="2" charset="2"/>
              <a:buNone/>
            </a:pPr>
            <a:r>
              <a:rPr lang="en-US" altLang="en-US" sz="2000" dirty="0"/>
              <a:t>You’ve got to think high to rise,</a:t>
            </a:r>
          </a:p>
          <a:p>
            <a:pPr eaLnBrk="1" hangingPunct="1">
              <a:lnSpc>
                <a:spcPct val="80000"/>
              </a:lnSpc>
              <a:buFont typeface="Wingdings" panose="05000000000000000000" pitchFamily="2" charset="2"/>
              <a:buNone/>
            </a:pPr>
            <a:r>
              <a:rPr lang="en-US" altLang="en-US" sz="2000" dirty="0"/>
              <a:t>You’ve got to be sure of yourself before </a:t>
            </a:r>
          </a:p>
          <a:p>
            <a:pPr eaLnBrk="1" hangingPunct="1">
              <a:lnSpc>
                <a:spcPct val="80000"/>
              </a:lnSpc>
              <a:buFont typeface="Wingdings" panose="05000000000000000000" pitchFamily="2" charset="2"/>
              <a:buNone/>
            </a:pPr>
            <a:r>
              <a:rPr lang="en-US" altLang="en-US" sz="2000" dirty="0"/>
              <a:t>You can ever win a prize.</a:t>
            </a:r>
          </a:p>
          <a:p>
            <a:pPr eaLnBrk="1" hangingPunct="1">
              <a:lnSpc>
                <a:spcPct val="80000"/>
              </a:lnSpc>
              <a:buFont typeface="Wingdings" panose="05000000000000000000" pitchFamily="2" charset="2"/>
              <a:buNone/>
            </a:pPr>
            <a:endParaRPr lang="en-US" altLang="en-US" sz="1050" dirty="0"/>
          </a:p>
          <a:p>
            <a:pPr eaLnBrk="1" hangingPunct="1">
              <a:lnSpc>
                <a:spcPct val="80000"/>
              </a:lnSpc>
              <a:buFont typeface="Wingdings" panose="05000000000000000000" pitchFamily="2" charset="2"/>
              <a:buNone/>
            </a:pPr>
            <a:r>
              <a:rPr lang="en-US" altLang="en-US" sz="2000" dirty="0"/>
              <a:t>Life’s battles don’t always go</a:t>
            </a:r>
          </a:p>
          <a:p>
            <a:pPr eaLnBrk="1" hangingPunct="1">
              <a:lnSpc>
                <a:spcPct val="80000"/>
              </a:lnSpc>
              <a:buFont typeface="Wingdings" panose="05000000000000000000" pitchFamily="2" charset="2"/>
              <a:buNone/>
            </a:pPr>
            <a:r>
              <a:rPr lang="en-US" altLang="en-US" sz="2000" dirty="0"/>
              <a:t>To the stronger or faster men</a:t>
            </a:r>
          </a:p>
          <a:p>
            <a:pPr eaLnBrk="1" hangingPunct="1">
              <a:lnSpc>
                <a:spcPct val="80000"/>
              </a:lnSpc>
              <a:buFont typeface="Wingdings" panose="05000000000000000000" pitchFamily="2" charset="2"/>
              <a:buNone/>
            </a:pPr>
            <a:r>
              <a:rPr lang="en-US" altLang="en-US" sz="2000" dirty="0"/>
              <a:t>But sooner or later the man who wins</a:t>
            </a:r>
          </a:p>
          <a:p>
            <a:pPr eaLnBrk="1" hangingPunct="1">
              <a:lnSpc>
                <a:spcPct val="80000"/>
              </a:lnSpc>
              <a:buFont typeface="Wingdings" panose="05000000000000000000" pitchFamily="2" charset="2"/>
              <a:buNone/>
            </a:pPr>
            <a:r>
              <a:rPr lang="en-US" altLang="en-US" sz="2000" dirty="0"/>
              <a:t>Is the man who thinks he can.</a:t>
            </a:r>
          </a:p>
        </p:txBody>
      </p:sp>
      <p:pic>
        <p:nvPicPr>
          <p:cNvPr id="9220" name="Picture 5" descr="http://www.alltranslation.co.uk/userimages/AllTranslationSuccess.jpg">
            <a:extLst>
              <a:ext uri="{FF2B5EF4-FFF2-40B4-BE49-F238E27FC236}">
                <a16:creationId xmlns:a16="http://schemas.microsoft.com/office/drawing/2014/main" id="{15D995C4-7E54-4032-BC35-70FBE05C71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69276"/>
            <a:ext cx="2756901" cy="35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D60F7F3-2D95-4E2C-9561-01EC906E98E7}"/>
              </a:ext>
            </a:extLst>
          </p:cNvPr>
          <p:cNvSpPr>
            <a:spLocks noGrp="1"/>
          </p:cNvSpPr>
          <p:nvPr>
            <p:ph type="sldNum" sz="quarter" idx="12"/>
          </p:nvPr>
        </p:nvSpPr>
        <p:spPr/>
        <p:txBody>
          <a:bodyPr/>
          <a:lstStyle/>
          <a:p>
            <a:fld id="{4131E8F1-F45B-412E-AB49-7079EF414590}"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ECCE8B3-7EA2-42AF-9517-A080A865B680}"/>
              </a:ext>
            </a:extLst>
          </p:cNvPr>
          <p:cNvSpPr>
            <a:spLocks noGrp="1" noChangeArrowheads="1"/>
          </p:cNvSpPr>
          <p:nvPr>
            <p:ph type="title"/>
          </p:nvPr>
        </p:nvSpPr>
        <p:spPr/>
        <p:txBody>
          <a:bodyPr/>
          <a:lstStyle/>
          <a:p>
            <a:pPr eaLnBrk="1" hangingPunct="1"/>
            <a:r>
              <a:rPr lang="en-US" altLang="en-US" sz="4000" b="1" dirty="0">
                <a:solidFill>
                  <a:schemeClr val="tx1"/>
                </a:solidFill>
                <a:latin typeface="Arial" panose="020B0604020202020204" pitchFamily="34" charset="0"/>
                <a:cs typeface="Arial" panose="020B0604020202020204" pitchFamily="34" charset="0"/>
              </a:rPr>
              <a:t>Task 4: A Definite Plan</a:t>
            </a:r>
          </a:p>
        </p:txBody>
      </p:sp>
      <p:sp>
        <p:nvSpPr>
          <p:cNvPr id="10243" name="Rectangle 3">
            <a:extLst>
              <a:ext uri="{FF2B5EF4-FFF2-40B4-BE49-F238E27FC236}">
                <a16:creationId xmlns:a16="http://schemas.microsoft.com/office/drawing/2014/main" id="{16665ABA-CBB7-4C95-8BBC-6343A03263D1}"/>
              </a:ext>
            </a:extLst>
          </p:cNvPr>
          <p:cNvSpPr>
            <a:spLocks noGrp="1" noChangeArrowheads="1"/>
          </p:cNvSpPr>
          <p:nvPr>
            <p:ph type="body" idx="1"/>
          </p:nvPr>
        </p:nvSpPr>
        <p:spPr>
          <a:xfrm>
            <a:off x="457200" y="1143000"/>
            <a:ext cx="8229600" cy="4530725"/>
          </a:xfrm>
        </p:spPr>
        <p:txBody>
          <a:bodyPr/>
          <a:lstStyle/>
          <a:p>
            <a:pPr eaLnBrk="1" hangingPunct="1">
              <a:buClrTx/>
              <a:buSzPct val="75000"/>
              <a:buFont typeface="Wingdings" panose="05000000000000000000" pitchFamily="2" charset="2"/>
              <a:buChar char="§"/>
            </a:pPr>
            <a:r>
              <a:rPr lang="en-US" altLang="en-US" sz="3200" dirty="0"/>
              <a:t>Create a definite plan for carrying out your desire and begin at once. </a:t>
            </a:r>
          </a:p>
          <a:p>
            <a:pPr eaLnBrk="1" hangingPunct="1">
              <a:buClrTx/>
              <a:buSzPct val="75000"/>
              <a:buFont typeface="Wingdings" panose="05000000000000000000" pitchFamily="2" charset="2"/>
              <a:buChar char="§"/>
            </a:pPr>
            <a:r>
              <a:rPr lang="en-US" altLang="en-US" sz="3200" dirty="0"/>
              <a:t>Put this plan into action, whether you are ready or not. </a:t>
            </a:r>
          </a:p>
          <a:p>
            <a:pPr eaLnBrk="1" hangingPunct="1">
              <a:buClrTx/>
              <a:buSzPct val="75000"/>
              <a:buFont typeface="Wingdings" panose="05000000000000000000" pitchFamily="2" charset="2"/>
              <a:buChar char="§"/>
            </a:pPr>
            <a:r>
              <a:rPr lang="en-US" altLang="en-US" sz="3200" dirty="0"/>
              <a:t>You can never have riches in great quantities without a white heat desire for money, and a belief you will possess it. </a:t>
            </a:r>
          </a:p>
        </p:txBody>
      </p:sp>
      <p:pic>
        <p:nvPicPr>
          <p:cNvPr id="10244" name="Picture 5" descr="http://cdn.trak.in/wp-content/uploads/2007/10/business-plan.jpg">
            <a:extLst>
              <a:ext uri="{FF2B5EF4-FFF2-40B4-BE49-F238E27FC236}">
                <a16:creationId xmlns:a16="http://schemas.microsoft.com/office/drawing/2014/main" id="{F254834B-0EAA-4059-AB72-FE3862803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309" y="4974956"/>
            <a:ext cx="2415381" cy="172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5E73CC9-A24F-4AF4-B82A-5F1C353D7E30}"/>
              </a:ext>
            </a:extLst>
          </p:cNvPr>
          <p:cNvSpPr>
            <a:spLocks noGrp="1"/>
          </p:cNvSpPr>
          <p:nvPr>
            <p:ph type="sldNum" sz="quarter" idx="12"/>
          </p:nvPr>
        </p:nvSpPr>
        <p:spPr/>
        <p:txBody>
          <a:bodyPr/>
          <a:lstStyle/>
          <a:p>
            <a:fld id="{4131E8F1-F45B-412E-AB49-7079EF414590}"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E70068F-5960-4230-9C6B-8503C2E0372F}"/>
              </a:ext>
            </a:extLst>
          </p:cNvPr>
          <p:cNvSpPr>
            <a:spLocks noGrp="1" noChangeArrowheads="1"/>
          </p:cNvSpPr>
          <p:nvPr>
            <p:ph type="title"/>
          </p:nvPr>
        </p:nvSpPr>
        <p:spPr/>
        <p:txBody>
          <a:bodyPr/>
          <a:lstStyle/>
          <a:p>
            <a:pPr eaLnBrk="1" hangingPunct="1"/>
            <a:r>
              <a:rPr lang="en-US" altLang="en-US" sz="4000" b="1" dirty="0">
                <a:solidFill>
                  <a:schemeClr val="tx1"/>
                </a:solidFill>
                <a:latin typeface="+mn-lt"/>
              </a:rPr>
              <a:t>Task 5: Statement of Desire</a:t>
            </a:r>
          </a:p>
        </p:txBody>
      </p:sp>
      <p:sp>
        <p:nvSpPr>
          <p:cNvPr id="11267" name="Rectangle 3">
            <a:extLst>
              <a:ext uri="{FF2B5EF4-FFF2-40B4-BE49-F238E27FC236}">
                <a16:creationId xmlns:a16="http://schemas.microsoft.com/office/drawing/2014/main" id="{6AF169EE-2120-4D10-876B-6FA7E1B2446F}"/>
              </a:ext>
            </a:extLst>
          </p:cNvPr>
          <p:cNvSpPr>
            <a:spLocks noGrp="1" noChangeArrowheads="1"/>
          </p:cNvSpPr>
          <p:nvPr>
            <p:ph type="body" idx="1"/>
          </p:nvPr>
        </p:nvSpPr>
        <p:spPr>
          <a:xfrm>
            <a:off x="457200" y="1412875"/>
            <a:ext cx="8229600" cy="3082925"/>
          </a:xfrm>
        </p:spPr>
        <p:txBody>
          <a:bodyPr/>
          <a:lstStyle/>
          <a:p>
            <a:pPr eaLnBrk="1" hangingPunct="1">
              <a:buClrTx/>
              <a:buSzPct val="75000"/>
              <a:buFont typeface="Wingdings" panose="05000000000000000000" pitchFamily="2" charset="2"/>
              <a:buChar char="§"/>
            </a:pPr>
            <a:r>
              <a:rPr lang="en-US" altLang="en-US" sz="3200" dirty="0"/>
              <a:t>Write out a clear, concise statement of the amount of money you intend to acquire, name the time limit for its acquisition, state what you intend to give in return for the money, and describe clearly the plan through which you intend to accumulate it. </a:t>
            </a:r>
          </a:p>
        </p:txBody>
      </p:sp>
      <p:pic>
        <p:nvPicPr>
          <p:cNvPr id="11268" name="Picture 5" descr="http://www.pickthebrain.com/blog/wp-content/uploads/2008/09/writing-things-down.jpg">
            <a:extLst>
              <a:ext uri="{FF2B5EF4-FFF2-40B4-BE49-F238E27FC236}">
                <a16:creationId xmlns:a16="http://schemas.microsoft.com/office/drawing/2014/main" id="{70AF6EB8-20C1-4A8C-8AF0-1197C281A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395" y="4602162"/>
            <a:ext cx="207921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799C0DA-3180-4420-B00E-FC421BED1B40}"/>
              </a:ext>
            </a:extLst>
          </p:cNvPr>
          <p:cNvSpPr>
            <a:spLocks noGrp="1"/>
          </p:cNvSpPr>
          <p:nvPr>
            <p:ph type="sldNum" sz="quarter" idx="12"/>
          </p:nvPr>
        </p:nvSpPr>
        <p:spPr/>
        <p:txBody>
          <a:bodyPr/>
          <a:lstStyle/>
          <a:p>
            <a:fld id="{4131E8F1-F45B-412E-AB49-7079EF414590}" type="slidenum">
              <a:rPr lang="en-US" altLang="en-US" smtClean="0"/>
              <a:pPr/>
              <a:t>9</a:t>
            </a:fld>
            <a:endParaRPr lang="en-US" altLang="en-US"/>
          </a:p>
        </p:txBody>
      </p:sp>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2624</TotalTime>
  <Words>2719</Words>
  <Application>Microsoft Office PowerPoint</Application>
  <PresentationFormat>On-screen Show (4:3)</PresentationFormat>
  <Paragraphs>320</Paragraphs>
  <Slides>54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Wingdings</vt:lpstr>
      <vt:lpstr>Garamond</vt:lpstr>
      <vt:lpstr>Arial</vt:lpstr>
      <vt:lpstr>Calibri</vt:lpstr>
      <vt:lpstr>Edge</vt:lpstr>
      <vt:lpstr>The Power of You: Think and Grow Rich</vt:lpstr>
      <vt:lpstr>The First Step </vt:lpstr>
      <vt:lpstr>PowerPoint Presentation</vt:lpstr>
      <vt:lpstr>Task 1: Exact Amount of Money</vt:lpstr>
      <vt:lpstr>Task 2: Intention to Give</vt:lpstr>
      <vt:lpstr>Task 3: A Definite Date</vt:lpstr>
      <vt:lpstr>Inspiration for Success </vt:lpstr>
      <vt:lpstr>Task 4: A Definite Plan</vt:lpstr>
      <vt:lpstr>Task 5: Statement of Desire</vt:lpstr>
      <vt:lpstr>Task 6: Read Your Statement Aloud Twice Daily </vt:lpstr>
      <vt:lpstr>The Second Step</vt:lpstr>
      <vt:lpstr>PowerPoint Presentation</vt:lpstr>
      <vt:lpstr>PowerPoint Presentation</vt:lpstr>
      <vt:lpstr>PowerPoint Presentation</vt:lpstr>
      <vt:lpstr>PowerPoint Presentation</vt:lpstr>
      <vt:lpstr>The Third Step</vt:lpstr>
      <vt:lpstr>Understanding the Subconscious Mind 1: Dominating Thoughts  </vt:lpstr>
      <vt:lpstr>2: Guarding Your Thoughts </vt:lpstr>
      <vt:lpstr>3: The Rich Garden of Your Mind</vt:lpstr>
      <vt:lpstr>4: Emotionalizing Your Beliefs </vt:lpstr>
      <vt:lpstr>PowerPoint Presentation</vt:lpstr>
      <vt:lpstr>The Fourth Step</vt:lpstr>
      <vt:lpstr>PowerPoint Presentation</vt:lpstr>
      <vt:lpstr>The Fifth Step </vt:lpstr>
      <vt:lpstr>Desire</vt:lpstr>
      <vt:lpstr>Two Forms of Imagination </vt:lpstr>
      <vt:lpstr>The Sixth Step </vt:lpstr>
      <vt:lpstr>PowerPoint Presentation</vt:lpstr>
      <vt:lpstr>PowerPoint Presentation</vt:lpstr>
      <vt:lpstr>PowerPoint Presentation</vt:lpstr>
      <vt:lpstr>The 30 Major Causes of Failure</vt:lpstr>
      <vt:lpstr>Failure Inventory</vt:lpstr>
      <vt:lpstr>PowerPoint Presentation</vt:lpstr>
      <vt:lpstr>PowerPoint Presentation</vt:lpstr>
      <vt:lpstr>The Seventh Step</vt:lpstr>
      <vt:lpstr>PowerPoint Presentation</vt:lpstr>
      <vt:lpstr>PowerPoint Presentation</vt:lpstr>
      <vt:lpstr>The Eight Step</vt:lpstr>
      <vt:lpstr>Definite Causes of Persistence </vt:lpstr>
      <vt:lpstr>How to Develop Persistence</vt:lpstr>
      <vt:lpstr>The Ninth Step</vt:lpstr>
      <vt:lpstr>The Sources of Knowledge</vt:lpstr>
      <vt:lpstr>The Tenth Step</vt:lpstr>
      <vt:lpstr>The Ten Mind Stimuli</vt:lpstr>
      <vt:lpstr>PowerPoint Presentation</vt:lpstr>
      <vt:lpstr>PowerPoint Presentation</vt:lpstr>
      <vt:lpstr>The Eleventh Step </vt:lpstr>
      <vt:lpstr>The Seven Major Positive Emotions</vt:lpstr>
      <vt:lpstr>The Seven Major Negative Emotions   (to be avoided) </vt:lpstr>
      <vt:lpstr>Filling Your Mind with Positive Emotions </vt:lpstr>
      <vt:lpstr>Positive Statements To Feed Your Thoughts</vt:lpstr>
      <vt:lpstr>The Twelfth Step </vt:lpstr>
      <vt:lpstr>The Thirteenth Step</vt:lpstr>
      <vt:lpstr>In parting, I would remind you that…</vt:lpstr>
    </vt:vector>
  </TitlesOfParts>
  <Company>RE/MAX Right Choice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Wright</dc:creator>
  <cp:lastModifiedBy>Marilyn Nuzie</cp:lastModifiedBy>
  <cp:revision>32</cp:revision>
  <cp:lastPrinted>2013-05-30T15:56:08Z</cp:lastPrinted>
  <dcterms:created xsi:type="dcterms:W3CDTF">2010-12-04T14:21:24Z</dcterms:created>
  <dcterms:modified xsi:type="dcterms:W3CDTF">2020-04-26T17:43:22Z</dcterms:modified>
</cp:coreProperties>
</file>